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70" r:id="rId7"/>
    <p:sldId id="267" r:id="rId8"/>
    <p:sldId id="269" r:id="rId9"/>
    <p:sldId id="278" r:id="rId10"/>
    <p:sldId id="276" r:id="rId11"/>
    <p:sldId id="274" r:id="rId12"/>
    <p:sldId id="275" r:id="rId13"/>
    <p:sldId id="27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1DAC34-577A-6D76-0A1E-61173797F039}" name="Pedigo, Jake" initials="PJ" userId="Pedigo, Jake" providerId="None"/>
  <p188:author id="{12C1EB47-5CCC-1F7F-33EF-67A9BCC88215}" name="Herrera, Shane" initials="HS" userId="S::Shane.Herrera@ercot.com::d15ff436-6b1f-4184-8e30-7c70948ea62e" providerId="AD"/>
  <p188:author id="{93C2D469-3C93-1426-EC43-579645DD73EF}" name="Frosch, Colleen" initials="FC" userId="S::Colleen.Frosch@ercot.com::ad348aff-c0ed-4a2c-bb5e-ef5cc181394b" providerId="AD"/>
  <p188:author id="{C806747A-0C22-AA86-E520-7AA1D9E4BD61}" name="Pedigo, Jake" initials="PJ" userId="S::jake.pedigo@ercot.com::0c06b333-eb43-4e1b-ae58-2615bd219d7a" providerId="AD"/>
  <p188:author id="{AA8FF4B2-6FD9-C710-232C-A5BFED59E343}" name="Sanchez, Daniel" initials="SD" userId="S::Daniel.Sanchez2@ercot.com::fb619a67-39da-40d8-9da5-675a1573cb40" providerId="AD"/>
  <p188:author id="{E5CF80EB-3342-E477-B30A-997F0E9EA1D6}" name="Herrera, Shane" initials="HS" userId="S::shane.herrera@ercot.com::d15ff436-6b1f-4184-8e30-7c70948ea62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312" autoAdjust="0"/>
  </p:normalViewPr>
  <p:slideViewPr>
    <p:cSldViewPr snapToGrid="0">
      <p:cViewPr varScale="1">
        <p:scale>
          <a:sx n="66" d="100"/>
          <a:sy n="66" d="100"/>
        </p:scale>
        <p:origin x="2904" y="288"/>
      </p:cViewPr>
      <p:guideLst>
        <p:guide orient="horz" pos="2160"/>
        <p:guide pos="2880"/>
      </p:guideLst>
    </p:cSldViewPr>
  </p:slideViewPr>
  <p:notesTextViewPr>
    <p:cViewPr>
      <p:scale>
        <a:sx n="1" d="1"/>
        <a:sy n="1" d="1"/>
      </p:scale>
      <p:origin x="0" y="0"/>
    </p:cViewPr>
  </p:notesTextViewPr>
  <p:notesViewPr>
    <p:cSldViewPr snapToGrid="0">
      <p:cViewPr>
        <p:scale>
          <a:sx n="125" d="100"/>
          <a:sy n="125" d="100"/>
        </p:scale>
        <p:origin x="295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digo, Jake" userId="S::jake.pedigo@ercot.com::0c06b333-eb43-4e1b-ae58-2615bd219d7a" providerId="AD" clId="Web-{E7AEEF15-4FE2-0A82-D32B-86B5667E0779}"/>
    <pc:docChg chg="modSld">
      <pc:chgData name="Pedigo, Jake" userId="S::jake.pedigo@ercot.com::0c06b333-eb43-4e1b-ae58-2615bd219d7a" providerId="AD" clId="Web-{E7AEEF15-4FE2-0A82-D32B-86B5667E0779}" dt="2023-07-18T20:41:26.431" v="20" actId="20577"/>
      <pc:docMkLst>
        <pc:docMk/>
      </pc:docMkLst>
      <pc:sldChg chg="modSp">
        <pc:chgData name="Pedigo, Jake" userId="S::jake.pedigo@ercot.com::0c06b333-eb43-4e1b-ae58-2615bd219d7a" providerId="AD" clId="Web-{E7AEEF15-4FE2-0A82-D32B-86B5667E0779}" dt="2023-07-18T20:41:26.431" v="20" actId="20577"/>
        <pc:sldMkLst>
          <pc:docMk/>
          <pc:sldMk cId="2810262404" sldId="272"/>
        </pc:sldMkLst>
      </pc:sldChg>
    </pc:docChg>
  </pc:docChgLst>
  <pc:docChgLst>
    <pc:chgData name="Pedigo, Jake" userId="S::jake.pedigo@ercot.com::0c06b333-eb43-4e1b-ae58-2615bd219d7a" providerId="AD" clId="Web-{F605E4E1-0997-5DB5-6719-0AEE78DC07A2}"/>
    <pc:docChg chg="modSld">
      <pc:chgData name="Pedigo, Jake" userId="S::jake.pedigo@ercot.com::0c06b333-eb43-4e1b-ae58-2615bd219d7a" providerId="AD" clId="Web-{F605E4E1-0997-5DB5-6719-0AEE78DC07A2}" dt="2023-07-28T16:02:34.246" v="0" actId="20577"/>
      <pc:docMkLst>
        <pc:docMk/>
      </pc:docMkLst>
      <pc:sldChg chg="modSp">
        <pc:chgData name="Pedigo, Jake" userId="S::jake.pedigo@ercot.com::0c06b333-eb43-4e1b-ae58-2615bd219d7a" providerId="AD" clId="Web-{F605E4E1-0997-5DB5-6719-0AEE78DC07A2}" dt="2023-07-28T16:02:34.246" v="0" actId="20577"/>
        <pc:sldMkLst>
          <pc:docMk/>
          <pc:sldMk cId="2810262404" sldId="272"/>
        </pc:sldMkLst>
      </pc:sldChg>
    </pc:docChg>
  </pc:docChgLst>
  <pc:docChgLst>
    <pc:chgData name="Pedigo, Jake" userId="0c06b333-eb43-4e1b-ae58-2615bd219d7a" providerId="ADAL" clId="{9E5BD41A-627D-4566-98DC-84057DE4E6CD}"/>
    <pc:docChg chg="custSel addSld delSld modSld">
      <pc:chgData name="Pedigo, Jake" userId="0c06b333-eb43-4e1b-ae58-2615bd219d7a" providerId="ADAL" clId="{9E5BD41A-627D-4566-98DC-84057DE4E6CD}" dt="2023-07-18T19:46:10.815" v="1047" actId="113"/>
      <pc:docMkLst>
        <pc:docMk/>
      </pc:docMkLst>
      <pc:sldChg chg="addSp modSp add mod">
        <pc:chgData name="Pedigo, Jake" userId="0c06b333-eb43-4e1b-ae58-2615bd219d7a" providerId="ADAL" clId="{9E5BD41A-627D-4566-98DC-84057DE4E6CD}" dt="2023-07-18T19:35:26.415" v="542" actId="20577"/>
        <pc:sldMkLst>
          <pc:docMk/>
          <pc:sldMk cId="2507959690" sldId="271"/>
        </pc:sldMkLst>
      </pc:sldChg>
      <pc:sldChg chg="addSp delSp modSp new mod">
        <pc:chgData name="Pedigo, Jake" userId="0c06b333-eb43-4e1b-ae58-2615bd219d7a" providerId="ADAL" clId="{9E5BD41A-627D-4566-98DC-84057DE4E6CD}" dt="2023-07-18T19:41:20.833" v="875" actId="20577"/>
        <pc:sldMkLst>
          <pc:docMk/>
          <pc:sldMk cId="2810262404" sldId="272"/>
        </pc:sldMkLst>
      </pc:sldChg>
      <pc:sldChg chg="del">
        <pc:chgData name="Pedigo, Jake" userId="0c06b333-eb43-4e1b-ae58-2615bd219d7a" providerId="ADAL" clId="{9E5BD41A-627D-4566-98DC-84057DE4E6CD}" dt="2023-07-18T19:42:39.787" v="876" actId="47"/>
        <pc:sldMkLst>
          <pc:docMk/>
          <pc:sldMk cId="653464417" sldId="273"/>
        </pc:sldMkLst>
      </pc:sldChg>
      <pc:sldChg chg="addSp modSp add mod">
        <pc:chgData name="Pedigo, Jake" userId="0c06b333-eb43-4e1b-ae58-2615bd219d7a" providerId="ADAL" clId="{9E5BD41A-627D-4566-98DC-84057DE4E6CD}" dt="2023-07-18T19:46:10.815" v="1047" actId="113"/>
        <pc:sldMkLst>
          <pc:docMk/>
          <pc:sldMk cId="2187991941" sldId="274"/>
        </pc:sldMkLst>
      </pc:sldChg>
    </pc:docChg>
  </pc:docChgLst>
  <pc:docChgLst>
    <pc:chgData name="Herrera, Shane" userId="S::shane.herrera@ercot.com::d15ff436-6b1f-4184-8e30-7c70948ea62e" providerId="AD" clId="Web-{7755AA1D-C738-E610-F837-EBA7BDE40461}"/>
    <pc:docChg chg="mod modSld">
      <pc:chgData name="Herrera, Shane" userId="S::shane.herrera@ercot.com::d15ff436-6b1f-4184-8e30-7c70948ea62e" providerId="AD" clId="Web-{7755AA1D-C738-E610-F837-EBA7BDE40461}" dt="2024-08-12T21:51:25.419" v="53"/>
      <pc:docMkLst>
        <pc:docMk/>
      </pc:docMkLst>
      <pc:sldChg chg="modSp">
        <pc:chgData name="Herrera, Shane" userId="S::shane.herrera@ercot.com::d15ff436-6b1f-4184-8e30-7c70948ea62e" providerId="AD" clId="Web-{7755AA1D-C738-E610-F837-EBA7BDE40461}" dt="2024-08-12T21:29:16.438" v="14" actId="20577"/>
        <pc:sldMkLst>
          <pc:docMk/>
          <pc:sldMk cId="219772866" sldId="269"/>
        </pc:sldMkLst>
      </pc:sldChg>
      <pc:sldChg chg="modSp">
        <pc:chgData name="Herrera, Shane" userId="S::shane.herrera@ercot.com::d15ff436-6b1f-4184-8e30-7c70948ea62e" providerId="AD" clId="Web-{7755AA1D-C738-E610-F837-EBA7BDE40461}" dt="2024-08-12T21:49:17.199" v="50" actId="20577"/>
        <pc:sldMkLst>
          <pc:docMk/>
          <pc:sldMk cId="2187991941" sldId="274"/>
        </pc:sldMkLst>
      </pc:sldChg>
      <pc:sldChg chg="modSp">
        <pc:chgData name="Herrera, Shane" userId="S::shane.herrera@ercot.com::d15ff436-6b1f-4184-8e30-7c70948ea62e" providerId="AD" clId="Web-{7755AA1D-C738-E610-F837-EBA7BDE40461}" dt="2024-08-12T21:49:28.824" v="52" actId="1076"/>
        <pc:sldMkLst>
          <pc:docMk/>
          <pc:sldMk cId="1197411672" sldId="275"/>
        </pc:sldMkLst>
      </pc:sldChg>
      <pc:sldChg chg="modSp">
        <pc:chgData name="Herrera, Shane" userId="S::shane.herrera@ercot.com::d15ff436-6b1f-4184-8e30-7c70948ea62e" providerId="AD" clId="Web-{7755AA1D-C738-E610-F837-EBA7BDE40461}" dt="2024-08-12T21:40:52.679" v="20" actId="20577"/>
        <pc:sldMkLst>
          <pc:docMk/>
          <pc:sldMk cId="3685083727" sldId="276"/>
        </pc:sldMkLst>
      </pc:sldChg>
      <pc:sldChg chg="modSp">
        <pc:chgData name="Herrera, Shane" userId="S::shane.herrera@ercot.com::d15ff436-6b1f-4184-8e30-7c70948ea62e" providerId="AD" clId="Web-{7755AA1D-C738-E610-F837-EBA7BDE40461}" dt="2024-08-12T21:19:18.855" v="7"/>
        <pc:sldMkLst>
          <pc:docMk/>
          <pc:sldMk cId="2427741073" sldId="277"/>
        </pc:sldMkLst>
      </pc:sldChg>
    </pc:docChg>
  </pc:docChgLst>
  <pc:docChgLst>
    <pc:chgData name="Frosch, Colleen" userId="ad348aff-c0ed-4a2c-bb5e-ef5cc181394b" providerId="ADAL" clId="{D7E57908-9288-4A7A-9C3F-F3F08066F6FE}"/>
    <pc:docChg chg="modSld">
      <pc:chgData name="Frosch, Colleen" userId="ad348aff-c0ed-4a2c-bb5e-ef5cc181394b" providerId="ADAL" clId="{D7E57908-9288-4A7A-9C3F-F3F08066F6FE}" dt="2023-08-01T15:35:13.627" v="209" actId="6549"/>
      <pc:docMkLst>
        <pc:docMk/>
      </pc:docMkLst>
      <pc:sldChg chg="modSp mod">
        <pc:chgData name="Frosch, Colleen" userId="ad348aff-c0ed-4a2c-bb5e-ef5cc181394b" providerId="ADAL" clId="{D7E57908-9288-4A7A-9C3F-F3F08066F6FE}" dt="2023-07-27T17:09:33.656" v="117" actId="20577"/>
        <pc:sldMkLst>
          <pc:docMk/>
          <pc:sldMk cId="3190927396" sldId="267"/>
        </pc:sldMkLst>
      </pc:sldChg>
      <pc:sldChg chg="modSp mod modCm">
        <pc:chgData name="Frosch, Colleen" userId="ad348aff-c0ed-4a2c-bb5e-ef5cc181394b" providerId="ADAL" clId="{D7E57908-9288-4A7A-9C3F-F3F08066F6FE}" dt="2023-08-01T15:35:13.627" v="209" actId="6549"/>
        <pc:sldMkLst>
          <pc:docMk/>
          <pc:sldMk cId="2507959690" sldId="271"/>
        </pc:sldMkLst>
      </pc:sldChg>
      <pc:sldChg chg="modSp mod">
        <pc:chgData name="Frosch, Colleen" userId="ad348aff-c0ed-4a2c-bb5e-ef5cc181394b" providerId="ADAL" clId="{D7E57908-9288-4A7A-9C3F-F3F08066F6FE}" dt="2023-08-01T13:58:48.519" v="181" actId="20577"/>
        <pc:sldMkLst>
          <pc:docMk/>
          <pc:sldMk cId="2187991941" sldId="274"/>
        </pc:sldMkLst>
      </pc:sldChg>
    </pc:docChg>
  </pc:docChgLst>
  <pc:docChgLst>
    <pc:chgData name="Frosch, Colleen" userId="S::colleen.frosch@ercot.com::ad348aff-c0ed-4a2c-bb5e-ef5cc181394b" providerId="AD" clId="Web-{0E3D1393-2003-D405-C3E2-5ECCF903E95E}"/>
    <pc:docChg chg="mod">
      <pc:chgData name="Frosch, Colleen" userId="S::colleen.frosch@ercot.com::ad348aff-c0ed-4a2c-bb5e-ef5cc181394b" providerId="AD" clId="Web-{0E3D1393-2003-D405-C3E2-5ECCF903E95E}" dt="2023-07-13T14:01:48.981" v="0" actId="33475"/>
      <pc:docMkLst>
        <pc:docMk/>
      </pc:docMkLst>
    </pc:docChg>
  </pc:docChgLst>
  <pc:docChgLst>
    <pc:chgData name="Pedigo, Jake" userId="0c06b333-eb43-4e1b-ae58-2615bd219d7a" providerId="ADAL" clId="{96598D67-61F1-490B-A06D-98D9FD883B05}"/>
    <pc:docChg chg="undo redo custSel addSld modSld">
      <pc:chgData name="Pedigo, Jake" userId="0c06b333-eb43-4e1b-ae58-2615bd219d7a" providerId="ADAL" clId="{96598D67-61F1-490B-A06D-98D9FD883B05}" dt="2024-08-13T14:12:57.180" v="1711" actId="20577"/>
      <pc:docMkLst>
        <pc:docMk/>
      </pc:docMkLst>
      <pc:sldChg chg="modSp mod">
        <pc:chgData name="Pedigo, Jake" userId="0c06b333-eb43-4e1b-ae58-2615bd219d7a" providerId="ADAL" clId="{96598D67-61F1-490B-A06D-98D9FD883B05}" dt="2024-08-12T16:43:20.344" v="1285" actId="255"/>
        <pc:sldMkLst>
          <pc:docMk/>
          <pc:sldMk cId="3190927396" sldId="267"/>
        </pc:sldMkLst>
      </pc:sldChg>
      <pc:sldChg chg="modSp mod delCm modCm">
        <pc:chgData name="Pedigo, Jake" userId="0c06b333-eb43-4e1b-ae58-2615bd219d7a" providerId="ADAL" clId="{96598D67-61F1-490B-A06D-98D9FD883B05}" dt="2024-08-13T14:05:48.623" v="1686"/>
        <pc:sldMkLst>
          <pc:docMk/>
          <pc:sldMk cId="219772866" sldId="269"/>
        </pc:sldMkLst>
        <pc:extLst>
          <p:ext xmlns:p="http://schemas.openxmlformats.org/presentationml/2006/main" uri="{D6D511B9-2390-475A-947B-AFAB55BFBCF1}">
            <pc226:cmChg xmlns:pc226="http://schemas.microsoft.com/office/powerpoint/2022/06/main/command" chg="del mod">
              <pc226:chgData name="Pedigo, Jake" userId="0c06b333-eb43-4e1b-ae58-2615bd219d7a" providerId="ADAL" clId="{96598D67-61F1-490B-A06D-98D9FD883B05}" dt="2024-08-08T14:34:23.516" v="22"/>
              <pc2:cmMkLst xmlns:pc2="http://schemas.microsoft.com/office/powerpoint/2019/9/main/command">
                <pc:docMk/>
                <pc:sldMk cId="219772866" sldId="269"/>
                <pc2:cmMk id="{8C953417-B31F-46B2-BA8D-A379D14898D0}"/>
              </pc2:cmMkLst>
            </pc226:cmChg>
            <pc226:cmChg xmlns:pc226="http://schemas.microsoft.com/office/powerpoint/2022/06/main/command" chg="del mod">
              <pc226:chgData name="Pedigo, Jake" userId="0c06b333-eb43-4e1b-ae58-2615bd219d7a" providerId="ADAL" clId="{96598D67-61F1-490B-A06D-98D9FD883B05}" dt="2024-08-13T14:05:48.623" v="1686"/>
              <pc2:cmMkLst xmlns:pc2="http://schemas.microsoft.com/office/powerpoint/2019/9/main/command">
                <pc:docMk/>
                <pc:sldMk cId="219772866" sldId="269"/>
                <pc2:cmMk id="{4D114127-3792-4E2E-93FB-FB1672F381EF}"/>
              </pc2:cmMkLst>
            </pc226:cmChg>
          </p:ext>
        </pc:extLst>
      </pc:sldChg>
      <pc:sldChg chg="modSp mod delCm">
        <pc:chgData name="Pedigo, Jake" userId="0c06b333-eb43-4e1b-ae58-2615bd219d7a" providerId="ADAL" clId="{96598D67-61F1-490B-A06D-98D9FD883B05}" dt="2024-08-12T17:02:07.915" v="1492" actId="20577"/>
        <pc:sldMkLst>
          <pc:docMk/>
          <pc:sldMk cId="2858133224" sldId="270"/>
        </pc:sldMkLst>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25:38.474" v="894"/>
              <pc2:cmMkLst xmlns:pc2="http://schemas.microsoft.com/office/powerpoint/2019/9/main/command">
                <pc:docMk/>
                <pc:sldMk cId="2858133224" sldId="270"/>
                <pc2:cmMk id="{ACD33436-A315-4BFE-90BA-88C2E703BF54}"/>
              </pc2:cmMkLst>
            </pc226:cmChg>
          </p:ext>
        </pc:extLst>
      </pc:sldChg>
      <pc:sldChg chg="modSp mod">
        <pc:chgData name="Pedigo, Jake" userId="0c06b333-eb43-4e1b-ae58-2615bd219d7a" providerId="ADAL" clId="{96598D67-61F1-490B-A06D-98D9FD883B05}" dt="2024-08-12T16:42:24.632" v="1277" actId="255"/>
        <pc:sldMkLst>
          <pc:docMk/>
          <pc:sldMk cId="2810262404" sldId="272"/>
        </pc:sldMkLst>
      </pc:sldChg>
      <pc:sldChg chg="modSp mod">
        <pc:chgData name="Pedigo, Jake" userId="0c06b333-eb43-4e1b-ae58-2615bd219d7a" providerId="ADAL" clId="{96598D67-61F1-490B-A06D-98D9FD883B05}" dt="2024-08-13T14:11:32.811" v="1688" actId="108"/>
        <pc:sldMkLst>
          <pc:docMk/>
          <pc:sldMk cId="2187991941" sldId="274"/>
        </pc:sldMkLst>
      </pc:sldChg>
      <pc:sldChg chg="addSp delSp modSp add mod delCm">
        <pc:chgData name="Pedigo, Jake" userId="0c06b333-eb43-4e1b-ae58-2615bd219d7a" providerId="ADAL" clId="{96598D67-61F1-490B-A06D-98D9FD883B05}" dt="2024-08-13T14:05:32.678" v="1685" actId="108"/>
        <pc:sldMkLst>
          <pc:docMk/>
          <pc:sldMk cId="1197411672" sldId="275"/>
        </pc:sldMkLst>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43:36.460" v="1286"/>
              <pc2:cmMkLst xmlns:pc2="http://schemas.microsoft.com/office/powerpoint/2019/9/main/command">
                <pc:docMk/>
                <pc:sldMk cId="1197411672" sldId="275"/>
                <pc2:cmMk id="{AE20DD3F-38B4-4D6F-A703-75446C0C183E}"/>
              </pc2:cmMkLst>
            </pc226:cmChg>
            <pc226:cmChg xmlns:pc226="http://schemas.microsoft.com/office/powerpoint/2022/06/main/command" chg="del">
              <pc226:chgData name="Pedigo, Jake" userId="0c06b333-eb43-4e1b-ae58-2615bd219d7a" providerId="ADAL" clId="{96598D67-61F1-490B-A06D-98D9FD883B05}" dt="2024-08-12T16:43:39.461" v="1287"/>
              <pc2:cmMkLst xmlns:pc2="http://schemas.microsoft.com/office/powerpoint/2019/9/main/command">
                <pc:docMk/>
                <pc:sldMk cId="1197411672" sldId="275"/>
                <pc2:cmMk id="{8E387F73-4FC2-47DD-8372-9B11CBFC2B0D}"/>
              </pc2:cmMkLst>
            </pc226:cmChg>
          </p:ext>
        </pc:extLst>
      </pc:sldChg>
      <pc:sldChg chg="addSp delSp modSp add mod delCm modCm">
        <pc:chgData name="Pedigo, Jake" userId="0c06b333-eb43-4e1b-ae58-2615bd219d7a" providerId="ADAL" clId="{96598D67-61F1-490B-A06D-98D9FD883B05}" dt="2024-08-13T13:49:13.453" v="1666"/>
        <pc:sldMkLst>
          <pc:docMk/>
          <pc:sldMk cId="3685083727" sldId="276"/>
        </pc:sldMkLst>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36:44.715" v="1139"/>
              <pc2:cmMkLst xmlns:pc2="http://schemas.microsoft.com/office/powerpoint/2019/9/main/command">
                <pc:docMk/>
                <pc:sldMk cId="3685083727" sldId="276"/>
                <pc2:cmMk id="{CF65D883-65B4-4D04-9FC2-DD68F867C420}"/>
              </pc2:cmMkLst>
            </pc226:cmChg>
            <pc226:cmChg xmlns:pc226="http://schemas.microsoft.com/office/powerpoint/2022/06/main/command" chg="del mod">
              <pc226:chgData name="Pedigo, Jake" userId="0c06b333-eb43-4e1b-ae58-2615bd219d7a" providerId="ADAL" clId="{96598D67-61F1-490B-A06D-98D9FD883B05}" dt="2024-08-12T16:36:54.456" v="1141"/>
              <pc2:cmMkLst xmlns:pc2="http://schemas.microsoft.com/office/powerpoint/2019/9/main/command">
                <pc:docMk/>
                <pc:sldMk cId="3685083727" sldId="276"/>
                <pc2:cmMk id="{5141E6A7-CE5F-4951-891F-97F1FC774F7D}"/>
              </pc2:cmMkLst>
            </pc226:cmChg>
            <pc226:cmChg xmlns:pc226="http://schemas.microsoft.com/office/powerpoint/2022/06/main/command" chg="del">
              <pc226:chgData name="Pedigo, Jake" userId="0c06b333-eb43-4e1b-ae58-2615bd219d7a" providerId="ADAL" clId="{96598D67-61F1-490B-A06D-98D9FD883B05}" dt="2024-08-12T16:57:49.459" v="1486"/>
              <pc2:cmMkLst xmlns:pc2="http://schemas.microsoft.com/office/powerpoint/2019/9/main/command">
                <pc:docMk/>
                <pc:sldMk cId="3685083727" sldId="276"/>
                <pc2:cmMk id="{E496CDFC-1E32-42E1-A682-3135DA57762F}"/>
              </pc2:cmMkLst>
            </pc226:cmChg>
          </p:ext>
        </pc:extLst>
      </pc:sldChg>
      <pc:sldChg chg="addSp delSp modSp add mod delCm modCm">
        <pc:chgData name="Pedigo, Jake" userId="0c06b333-eb43-4e1b-ae58-2615bd219d7a" providerId="ADAL" clId="{96598D67-61F1-490B-A06D-98D9FD883B05}" dt="2024-08-13T14:12:57.180" v="1711" actId="20577"/>
        <pc:sldMkLst>
          <pc:docMk/>
          <pc:sldMk cId="2427741073" sldId="277"/>
        </pc:sldMkLst>
        <pc:extLst>
          <p:ext xmlns:p="http://schemas.openxmlformats.org/presentationml/2006/main" uri="{D6D511B9-2390-475A-947B-AFAB55BFBCF1}">
            <pc226:cmChg xmlns:pc226="http://schemas.microsoft.com/office/powerpoint/2022/06/main/command" chg="del mod">
              <pc226:chgData name="Pedigo, Jake" userId="0c06b333-eb43-4e1b-ae58-2615bd219d7a" providerId="ADAL" clId="{96598D67-61F1-490B-A06D-98D9FD883B05}" dt="2024-08-12T16:57:52.850" v="1487"/>
              <pc2:cmMkLst xmlns:pc2="http://schemas.microsoft.com/office/powerpoint/2019/9/main/command">
                <pc:docMk/>
                <pc:sldMk cId="2427741073" sldId="277"/>
                <pc2:cmMk id="{8E70BE1B-C924-480D-A23C-B1975DB5376E}"/>
              </pc2:cmMkLst>
            </pc226:cmChg>
          </p:ext>
        </pc:extLst>
      </pc:sldChg>
    </pc:docChg>
  </pc:docChgLst>
  <pc:docChgLst>
    <pc:chgData name="Frosch, Colleen" userId="ad348aff-c0ed-4a2c-bb5e-ef5cc181394b" providerId="ADAL" clId="{28CFC1F2-7C80-44CB-B7BE-3752C42221CE}"/>
    <pc:docChg chg="modSld">
      <pc:chgData name="Frosch, Colleen" userId="ad348aff-c0ed-4a2c-bb5e-ef5cc181394b" providerId="ADAL" clId="{28CFC1F2-7C80-44CB-B7BE-3752C42221CE}" dt="2024-08-13T13:18:40.435" v="8" actId="14100"/>
      <pc:docMkLst>
        <pc:docMk/>
      </pc:docMkLst>
      <pc:sldChg chg="modSp mod">
        <pc:chgData name="Frosch, Colleen" userId="ad348aff-c0ed-4a2c-bb5e-ef5cc181394b" providerId="ADAL" clId="{28CFC1F2-7C80-44CB-B7BE-3752C42221CE}" dt="2024-08-13T13:18:40.435" v="8" actId="14100"/>
        <pc:sldMkLst>
          <pc:docMk/>
          <pc:sldMk cId="1197411672" sldId="275"/>
        </pc:sldMkLst>
      </pc:sldChg>
      <pc:sldChg chg="modSp mod">
        <pc:chgData name="Frosch, Colleen" userId="ad348aff-c0ed-4a2c-bb5e-ef5cc181394b" providerId="ADAL" clId="{28CFC1F2-7C80-44CB-B7BE-3752C42221CE}" dt="2024-08-13T12:05:27.568" v="5" actId="6549"/>
        <pc:sldMkLst>
          <pc:docMk/>
          <pc:sldMk cId="2427741073" sldId="277"/>
        </pc:sldMkLst>
      </pc:sldChg>
    </pc:docChg>
  </pc:docChgLst>
  <pc:docChgLst>
    <pc:chgData name="Pedigo, Jake" userId="0c06b333-eb43-4e1b-ae58-2615bd219d7a" providerId="ADAL" clId="{AC1D8DCE-3BC3-43BB-8426-2F23496C2A28}"/>
    <pc:docChg chg="modSld">
      <pc:chgData name="Pedigo, Jake" userId="0c06b333-eb43-4e1b-ae58-2615bd219d7a" providerId="ADAL" clId="{AC1D8DCE-3BC3-43BB-8426-2F23496C2A28}" dt="2025-09-10T15:59:25.830" v="8" actId="20577"/>
      <pc:docMkLst>
        <pc:docMk/>
      </pc:docMkLst>
      <pc:sldChg chg="modNotesTx">
        <pc:chgData name="Pedigo, Jake" userId="0c06b333-eb43-4e1b-ae58-2615bd219d7a" providerId="ADAL" clId="{AC1D8DCE-3BC3-43BB-8426-2F23496C2A28}" dt="2025-09-10T15:58:57.290" v="0" actId="20577"/>
        <pc:sldMkLst>
          <pc:docMk/>
          <pc:sldMk cId="730603795" sldId="260"/>
        </pc:sldMkLst>
      </pc:sldChg>
      <pc:sldChg chg="modNotesTx">
        <pc:chgData name="Pedigo, Jake" userId="0c06b333-eb43-4e1b-ae58-2615bd219d7a" providerId="ADAL" clId="{AC1D8DCE-3BC3-43BB-8426-2F23496C2A28}" dt="2025-09-10T15:59:03.662" v="2" actId="20577"/>
        <pc:sldMkLst>
          <pc:docMk/>
          <pc:sldMk cId="3190927396" sldId="267"/>
        </pc:sldMkLst>
      </pc:sldChg>
      <pc:sldChg chg="modNotesTx">
        <pc:chgData name="Pedigo, Jake" userId="0c06b333-eb43-4e1b-ae58-2615bd219d7a" providerId="ADAL" clId="{AC1D8DCE-3BC3-43BB-8426-2F23496C2A28}" dt="2025-09-10T15:59:06.958" v="3" actId="20577"/>
        <pc:sldMkLst>
          <pc:docMk/>
          <pc:sldMk cId="219772866" sldId="269"/>
        </pc:sldMkLst>
      </pc:sldChg>
      <pc:sldChg chg="modNotesTx">
        <pc:chgData name="Pedigo, Jake" userId="0c06b333-eb43-4e1b-ae58-2615bd219d7a" providerId="ADAL" clId="{AC1D8DCE-3BC3-43BB-8426-2F23496C2A28}" dt="2025-09-10T15:59:00.855" v="1" actId="20577"/>
        <pc:sldMkLst>
          <pc:docMk/>
          <pc:sldMk cId="2858133224" sldId="270"/>
        </pc:sldMkLst>
      </pc:sldChg>
      <pc:sldChg chg="modNotesTx">
        <pc:chgData name="Pedigo, Jake" userId="0c06b333-eb43-4e1b-ae58-2615bd219d7a" providerId="ADAL" clId="{AC1D8DCE-3BC3-43BB-8426-2F23496C2A28}" dt="2025-09-10T15:59:25.830" v="8" actId="20577"/>
        <pc:sldMkLst>
          <pc:docMk/>
          <pc:sldMk cId="2810262404" sldId="272"/>
        </pc:sldMkLst>
      </pc:sldChg>
      <pc:sldChg chg="modNotesTx">
        <pc:chgData name="Pedigo, Jake" userId="0c06b333-eb43-4e1b-ae58-2615bd219d7a" providerId="ADAL" clId="{AC1D8DCE-3BC3-43BB-8426-2F23496C2A28}" dt="2025-09-10T15:59:19.060" v="6" actId="20577"/>
        <pc:sldMkLst>
          <pc:docMk/>
          <pc:sldMk cId="2187991941" sldId="274"/>
        </pc:sldMkLst>
      </pc:sldChg>
      <pc:sldChg chg="modNotesTx">
        <pc:chgData name="Pedigo, Jake" userId="0c06b333-eb43-4e1b-ae58-2615bd219d7a" providerId="ADAL" clId="{AC1D8DCE-3BC3-43BB-8426-2F23496C2A28}" dt="2025-09-10T15:59:22.493" v="7" actId="20577"/>
        <pc:sldMkLst>
          <pc:docMk/>
          <pc:sldMk cId="1197411672" sldId="275"/>
        </pc:sldMkLst>
      </pc:sldChg>
      <pc:sldChg chg="modNotesTx">
        <pc:chgData name="Pedigo, Jake" userId="0c06b333-eb43-4e1b-ae58-2615bd219d7a" providerId="ADAL" clId="{AC1D8DCE-3BC3-43BB-8426-2F23496C2A28}" dt="2025-09-10T15:59:16" v="5" actId="20577"/>
        <pc:sldMkLst>
          <pc:docMk/>
          <pc:sldMk cId="3685083727" sldId="276"/>
        </pc:sldMkLst>
      </pc:sldChg>
      <pc:sldChg chg="modNotesTx">
        <pc:chgData name="Pedigo, Jake" userId="0c06b333-eb43-4e1b-ae58-2615bd219d7a" providerId="ADAL" clId="{AC1D8DCE-3BC3-43BB-8426-2F23496C2A28}" dt="2025-09-10T15:59:12.669" v="4" actId="20577"/>
        <pc:sldMkLst>
          <pc:docMk/>
          <pc:sldMk cId="764795481" sldId="278"/>
        </pc:sldMkLst>
      </pc:sldChg>
    </pc:docChg>
  </pc:docChgLst>
  <pc:docChgLst>
    <pc:chgData name="Pedigo, Jake" userId="S::jake.pedigo@ercot.com::0c06b333-eb43-4e1b-ae58-2615bd219d7a" providerId="AD" clId="Web-{0DE54B2D-B04B-F031-BAE5-8CDBB15C84E2}"/>
    <pc:docChg chg="modSld">
      <pc:chgData name="Pedigo, Jake" userId="S::jake.pedigo@ercot.com::0c06b333-eb43-4e1b-ae58-2615bd219d7a" providerId="AD" clId="Web-{0DE54B2D-B04B-F031-BAE5-8CDBB15C84E2}" dt="2023-07-13T20:18:52.585" v="18" actId="20577"/>
      <pc:docMkLst>
        <pc:docMk/>
      </pc:docMkLst>
      <pc:sldChg chg="modSp">
        <pc:chgData name="Pedigo, Jake" userId="S::jake.pedigo@ercot.com::0c06b333-eb43-4e1b-ae58-2615bd219d7a" providerId="AD" clId="Web-{0DE54B2D-B04B-F031-BAE5-8CDBB15C84E2}" dt="2023-07-13T20:15:37.315" v="3" actId="20577"/>
        <pc:sldMkLst>
          <pc:docMk/>
          <pc:sldMk cId="3190927396" sldId="267"/>
        </pc:sldMkLst>
      </pc:sldChg>
      <pc:sldChg chg="modSp">
        <pc:chgData name="Pedigo, Jake" userId="S::jake.pedigo@ercot.com::0c06b333-eb43-4e1b-ae58-2615bd219d7a" providerId="AD" clId="Web-{0DE54B2D-B04B-F031-BAE5-8CDBB15C84E2}" dt="2023-07-13T20:18:52.585" v="18" actId="20577"/>
        <pc:sldMkLst>
          <pc:docMk/>
          <pc:sldMk cId="219772866" sldId="269"/>
        </pc:sldMkLst>
      </pc:sldChg>
      <pc:sldChg chg="modSp">
        <pc:chgData name="Pedigo, Jake" userId="S::jake.pedigo@ercot.com::0c06b333-eb43-4e1b-ae58-2615bd219d7a" providerId="AD" clId="Web-{0DE54B2D-B04B-F031-BAE5-8CDBB15C84E2}" dt="2023-07-13T20:14:22.610" v="2" actId="20577"/>
        <pc:sldMkLst>
          <pc:docMk/>
          <pc:sldMk cId="2858133224" sldId="270"/>
        </pc:sldMkLst>
      </pc:sldChg>
    </pc:docChg>
  </pc:docChgLst>
  <pc:docChgLst>
    <pc:chgData name="Pedigo, Jake" userId="0c06b333-eb43-4e1b-ae58-2615bd219d7a" providerId="ADAL" clId="{649C3FAE-6D2E-4945-9EA8-78B86962EE2F}"/>
    <pc:docChg chg="custSel delSld modSld">
      <pc:chgData name="Pedigo, Jake" userId="0c06b333-eb43-4e1b-ae58-2615bd219d7a" providerId="ADAL" clId="{649C3FAE-6D2E-4945-9EA8-78B86962EE2F}" dt="2023-08-17T14:51:46.585" v="136" actId="20577"/>
      <pc:docMkLst>
        <pc:docMk/>
      </pc:docMkLst>
      <pc:sldChg chg="modSp del mod modShow">
        <pc:chgData name="Pedigo, Jake" userId="0c06b333-eb43-4e1b-ae58-2615bd219d7a" providerId="ADAL" clId="{649C3FAE-6D2E-4945-9EA8-78B86962EE2F}" dt="2023-08-10T20:10:09.587" v="3" actId="47"/>
        <pc:sldMkLst>
          <pc:docMk/>
          <pc:sldMk cId="2507959690" sldId="271"/>
        </pc:sldMkLst>
      </pc:sldChg>
      <pc:sldChg chg="modSp mod">
        <pc:chgData name="Pedigo, Jake" userId="0c06b333-eb43-4e1b-ae58-2615bd219d7a" providerId="ADAL" clId="{649C3FAE-6D2E-4945-9EA8-78B86962EE2F}" dt="2023-08-17T14:51:46.585" v="136" actId="20577"/>
        <pc:sldMkLst>
          <pc:docMk/>
          <pc:sldMk cId="2810262404" sldId="272"/>
        </pc:sldMkLst>
      </pc:sldChg>
      <pc:sldChg chg="modSp mod addCm delCm modCm modNotesTx">
        <pc:chgData name="Pedigo, Jake" userId="0c06b333-eb43-4e1b-ae58-2615bd219d7a" providerId="ADAL" clId="{649C3FAE-6D2E-4945-9EA8-78B86962EE2F}" dt="2023-08-10T20:28:00.881" v="92"/>
        <pc:sldMkLst>
          <pc:docMk/>
          <pc:sldMk cId="2187991941" sldId="274"/>
        </pc:sldMkLst>
      </pc:sldChg>
    </pc:docChg>
  </pc:docChgLst>
  <pc:docChgLst>
    <pc:chgData name="Sanchez, Daniel" userId="fb619a67-39da-40d8-9da5-675a1573cb40" providerId="ADAL" clId="{09C590FD-BA1A-4D30-83C0-37A6045977AE}"/>
    <pc:docChg chg="modSld">
      <pc:chgData name="Sanchez, Daniel" userId="fb619a67-39da-40d8-9da5-675a1573cb40" providerId="ADAL" clId="{09C590FD-BA1A-4D30-83C0-37A6045977AE}" dt="2024-08-12T20:37:30.765" v="24" actId="20577"/>
      <pc:docMkLst>
        <pc:docMk/>
      </pc:docMkLst>
      <pc:sldChg chg="addCm">
        <pc:chgData name="Sanchez, Daniel" userId="fb619a67-39da-40d8-9da5-675a1573cb40" providerId="ADAL" clId="{09C590FD-BA1A-4D30-83C0-37A6045977AE}" dt="2024-08-12T15:18:19.054" v="8"/>
        <pc:sldMkLst>
          <pc:docMk/>
          <pc:sldMk cId="2858133224" sldId="270"/>
        </pc:sldMkLst>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18:19.054" v="8"/>
              <pc2:cmMkLst xmlns:pc2="http://schemas.microsoft.com/office/powerpoint/2019/9/main/command">
                <pc:docMk/>
                <pc:sldMk cId="2858133224" sldId="270"/>
                <pc2:cmMk id="{ACD33436-A315-4BFE-90BA-88C2E703BF54}"/>
              </pc2:cmMkLst>
            </pc226:cmChg>
          </p:ext>
        </pc:extLst>
      </pc:sldChg>
      <pc:sldChg chg="addCm">
        <pc:chgData name="Sanchez, Daniel" userId="fb619a67-39da-40d8-9da5-675a1573cb40" providerId="ADAL" clId="{09C590FD-BA1A-4D30-83C0-37A6045977AE}" dt="2024-08-12T15:09:38.865" v="6"/>
        <pc:sldMkLst>
          <pc:docMk/>
          <pc:sldMk cId="1197411672" sldId="275"/>
        </pc:sldMkLst>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09:38.865" v="6"/>
              <pc2:cmMkLst xmlns:pc2="http://schemas.microsoft.com/office/powerpoint/2019/9/main/command">
                <pc:docMk/>
                <pc:sldMk cId="1197411672" sldId="275"/>
                <pc2:cmMk id="{AE20DD3F-38B4-4D6F-A703-75446C0C183E}"/>
              </pc2:cmMkLst>
            </pc226:cmChg>
            <pc226:cmChg xmlns:pc226="http://schemas.microsoft.com/office/powerpoint/2022/06/main/command" chg="add">
              <pc226:chgData name="Sanchez, Daniel" userId="fb619a67-39da-40d8-9da5-675a1573cb40" providerId="ADAL" clId="{09C590FD-BA1A-4D30-83C0-37A6045977AE}" dt="2024-08-12T15:08:30.948" v="5"/>
              <pc2:cmMkLst xmlns:pc2="http://schemas.microsoft.com/office/powerpoint/2019/9/main/command">
                <pc:docMk/>
                <pc:sldMk cId="1197411672" sldId="275"/>
                <pc2:cmMk id="{8E387F73-4FC2-47DD-8372-9B11CBFC2B0D}"/>
              </pc2:cmMkLst>
            </pc226:cmChg>
          </p:ext>
        </pc:extLst>
      </pc:sldChg>
      <pc:sldChg chg="modSp mod addCm modCm">
        <pc:chgData name="Sanchez, Daniel" userId="fb619a67-39da-40d8-9da5-675a1573cb40" providerId="ADAL" clId="{09C590FD-BA1A-4D30-83C0-37A6045977AE}" dt="2024-08-12T20:37:30.765" v="24" actId="20577"/>
        <pc:sldMkLst>
          <pc:docMk/>
          <pc:sldMk cId="3685083727" sldId="276"/>
        </pc:sldMkLst>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03:10.561" v="0"/>
              <pc2:cmMkLst xmlns:pc2="http://schemas.microsoft.com/office/powerpoint/2019/9/main/command">
                <pc:docMk/>
                <pc:sldMk cId="3685083727" sldId="276"/>
                <pc2:cmMk id="{CF65D883-65B4-4D04-9FC2-DD68F867C420}"/>
              </pc2:cmMkLst>
            </pc226:cmChg>
            <pc226:cmChg xmlns:pc226="http://schemas.microsoft.com/office/powerpoint/2022/06/main/command" chg="add mod">
              <pc226:chgData name="Sanchez, Daniel" userId="fb619a67-39da-40d8-9da5-675a1573cb40" providerId="ADAL" clId="{09C590FD-BA1A-4D30-83C0-37A6045977AE}" dt="2024-08-12T15:11:21.781" v="7"/>
              <pc2:cmMkLst xmlns:pc2="http://schemas.microsoft.com/office/powerpoint/2019/9/main/command">
                <pc:docMk/>
                <pc:sldMk cId="3685083727" sldId="276"/>
                <pc2:cmMk id="{5141E6A7-CE5F-4951-891F-97F1FC774F7D}"/>
              </pc2:cmMkLst>
            </pc226:cmChg>
            <pc226:cmChg xmlns:pc226="http://schemas.microsoft.com/office/powerpoint/2022/06/main/command" chg="add mod">
              <pc226:chgData name="Sanchez, Daniel" userId="fb619a67-39da-40d8-9da5-675a1573cb40" providerId="ADAL" clId="{09C590FD-BA1A-4D30-83C0-37A6045977AE}" dt="2024-08-12T15:07:19.957" v="4"/>
              <pc2:cmMkLst xmlns:pc2="http://schemas.microsoft.com/office/powerpoint/2019/9/main/command">
                <pc:docMk/>
                <pc:sldMk cId="3685083727" sldId="276"/>
                <pc2:cmMk id="{E496CDFC-1E32-42E1-A682-3135DA57762F}"/>
              </pc2:cmMkLst>
            </pc226:cmChg>
          </p:ext>
        </pc:extLst>
      </pc:sldChg>
    </pc:docChg>
  </pc:docChgLst>
  <pc:docChgLst>
    <pc:chgData name="Pedigo, Jake" userId="0c06b333-eb43-4e1b-ae58-2615bd219d7a" providerId="ADAL" clId="{5C671ABA-50E5-4ED5-9AAA-E5F48E2A058C}"/>
    <pc:docChg chg="modSld">
      <pc:chgData name="Pedigo, Jake" userId="0c06b333-eb43-4e1b-ae58-2615bd219d7a" providerId="ADAL" clId="{5C671ABA-50E5-4ED5-9AAA-E5F48E2A058C}" dt="2024-07-18T13:39:53.373" v="105" actId="5793"/>
      <pc:docMkLst>
        <pc:docMk/>
      </pc:docMkLst>
      <pc:sldChg chg="modSp mod">
        <pc:chgData name="Pedigo, Jake" userId="0c06b333-eb43-4e1b-ae58-2615bd219d7a" providerId="ADAL" clId="{5C671ABA-50E5-4ED5-9AAA-E5F48E2A058C}" dt="2024-07-18T13:39:53.373" v="105" actId="5793"/>
        <pc:sldMkLst>
          <pc:docMk/>
          <pc:sldMk cId="3190927396" sldId="267"/>
        </pc:sldMkLst>
      </pc:sldChg>
      <pc:sldChg chg="modSp mod addCm">
        <pc:chgData name="Pedigo, Jake" userId="0c06b333-eb43-4e1b-ae58-2615bd219d7a" providerId="ADAL" clId="{5C671ABA-50E5-4ED5-9AAA-E5F48E2A058C}" dt="2024-07-16T13:38:45.140" v="59"/>
        <pc:sldMkLst>
          <pc:docMk/>
          <pc:sldMk cId="219772866" sldId="269"/>
        </pc:sldMkLst>
        <pc:extLst>
          <p:ext xmlns:p="http://schemas.openxmlformats.org/presentationml/2006/main" uri="{D6D511B9-2390-475A-947B-AFAB55BFBCF1}">
            <pc226:cmChg xmlns:pc226="http://schemas.microsoft.com/office/powerpoint/2022/06/main/command" chg="add">
              <pc226:chgData name="Pedigo, Jake" userId="0c06b333-eb43-4e1b-ae58-2615bd219d7a" providerId="ADAL" clId="{5C671ABA-50E5-4ED5-9AAA-E5F48E2A058C}" dt="2024-07-16T13:38:45.140" v="59"/>
              <pc2:cmMkLst xmlns:pc2="http://schemas.microsoft.com/office/powerpoint/2019/9/main/command">
                <pc:docMk/>
                <pc:sldMk cId="219772866" sldId="269"/>
                <pc2:cmMk id="{8C953417-B31F-46B2-BA8D-A379D14898D0}"/>
              </pc2:cmMkLst>
            </pc226:cmChg>
          </p:ext>
        </pc:extLst>
      </pc:sldChg>
    </pc:docChg>
  </pc:docChgLst>
  <pc:docChgLst>
    <pc:chgData name="Pedigo, Jake" userId="0c06b333-eb43-4e1b-ae58-2615bd219d7a" providerId="ADAL" clId="{C145A0F8-DA68-4782-A846-EBD78EC3BF6E}"/>
    <pc:docChg chg="custSel modSld">
      <pc:chgData name="Pedigo, Jake" userId="0c06b333-eb43-4e1b-ae58-2615bd219d7a" providerId="ADAL" clId="{C145A0F8-DA68-4782-A846-EBD78EC3BF6E}" dt="2025-09-10T15:44:17.306" v="133" actId="113"/>
      <pc:docMkLst>
        <pc:docMk/>
      </pc:docMkLst>
      <pc:sldChg chg="modNotesTx">
        <pc:chgData name="Pedigo, Jake" userId="0c06b333-eb43-4e1b-ae58-2615bd219d7a" providerId="ADAL" clId="{C145A0F8-DA68-4782-A846-EBD78EC3BF6E}" dt="2025-09-10T15:40:16.804" v="7" actId="20577"/>
        <pc:sldMkLst>
          <pc:docMk/>
          <pc:sldMk cId="730603795" sldId="260"/>
        </pc:sldMkLst>
      </pc:sldChg>
      <pc:sldChg chg="modNotesTx">
        <pc:chgData name="Pedigo, Jake" userId="0c06b333-eb43-4e1b-ae58-2615bd219d7a" providerId="ADAL" clId="{C145A0F8-DA68-4782-A846-EBD78EC3BF6E}" dt="2025-09-10T15:41:41.853" v="35" actId="20577"/>
        <pc:sldMkLst>
          <pc:docMk/>
          <pc:sldMk cId="3190927396" sldId="267"/>
        </pc:sldMkLst>
      </pc:sldChg>
      <pc:sldChg chg="modSp mod">
        <pc:chgData name="Pedigo, Jake" userId="0c06b333-eb43-4e1b-ae58-2615bd219d7a" providerId="ADAL" clId="{C145A0F8-DA68-4782-A846-EBD78EC3BF6E}" dt="2025-09-10T15:44:17.306" v="133" actId="113"/>
        <pc:sldMkLst>
          <pc:docMk/>
          <pc:sldMk cId="2187991941" sldId="274"/>
        </pc:sldMkLst>
        <pc:spChg chg="mod">
          <ac:chgData name="Pedigo, Jake" userId="0c06b333-eb43-4e1b-ae58-2615bd219d7a" providerId="ADAL" clId="{C145A0F8-DA68-4782-A846-EBD78EC3BF6E}" dt="2025-09-10T15:44:17.306" v="133" actId="113"/>
          <ac:spMkLst>
            <pc:docMk/>
            <pc:sldMk cId="2187991941" sldId="274"/>
            <ac:spMk id="3" creationId="{00000000-0000-0000-0000-000000000000}"/>
          </ac:spMkLst>
        </pc:spChg>
      </pc:sldChg>
      <pc:sldChg chg="modSp mod modNotesTx">
        <pc:chgData name="Pedigo, Jake" userId="0c06b333-eb43-4e1b-ae58-2615bd219d7a" providerId="ADAL" clId="{C145A0F8-DA68-4782-A846-EBD78EC3BF6E}" dt="2025-09-10T15:43:46.642" v="132" actId="113"/>
        <pc:sldMkLst>
          <pc:docMk/>
          <pc:sldMk cId="764795481" sldId="278"/>
        </pc:sldMkLst>
        <pc:spChg chg="mod">
          <ac:chgData name="Pedigo, Jake" userId="0c06b333-eb43-4e1b-ae58-2615bd219d7a" providerId="ADAL" clId="{C145A0F8-DA68-4782-A846-EBD78EC3BF6E}" dt="2025-09-10T15:43:46.642" v="132" actId="113"/>
          <ac:spMkLst>
            <pc:docMk/>
            <pc:sldMk cId="764795481" sldId="278"/>
            <ac:spMk id="2" creationId="{D80908E6-AAA2-C0AB-0BF6-12EB48F07017}"/>
          </ac:spMkLst>
        </pc:spChg>
      </pc:sldChg>
    </pc:docChg>
  </pc:docChgLst>
  <pc:docChgLst>
    <pc:chgData name="Sanchez, Daniel" userId="fb619a67-39da-40d8-9da5-675a1573cb40" providerId="ADAL" clId="{0747BF91-D8AE-43D7-8D09-357D950BC647}"/>
    <pc:docChg chg="undo custSel modSld">
      <pc:chgData name="Sanchez, Daniel" userId="fb619a67-39da-40d8-9da5-675a1573cb40" providerId="ADAL" clId="{0747BF91-D8AE-43D7-8D09-357D950BC647}" dt="2023-08-01T16:05:25.918" v="87" actId="20577"/>
      <pc:docMkLst>
        <pc:docMk/>
      </pc:docMkLst>
      <pc:sldChg chg="addCm modCm">
        <pc:chgData name="Sanchez, Daniel" userId="fb619a67-39da-40d8-9da5-675a1573cb40" providerId="ADAL" clId="{0747BF91-D8AE-43D7-8D09-357D950BC647}" dt="2023-07-27T19:22:28.581" v="2"/>
        <pc:sldMkLst>
          <pc:docMk/>
          <pc:sldMk cId="219772866" sldId="269"/>
        </pc:sldMkLst>
      </pc:sldChg>
      <pc:sldChg chg="addSp delSp modSp mod addCm modCm">
        <pc:chgData name="Sanchez, Daniel" userId="fb619a67-39da-40d8-9da5-675a1573cb40" providerId="ADAL" clId="{0747BF91-D8AE-43D7-8D09-357D950BC647}" dt="2023-08-01T16:05:25.918" v="87" actId="20577"/>
        <pc:sldMkLst>
          <pc:docMk/>
          <pc:sldMk cId="2507959690" sldId="271"/>
        </pc:sldMkLst>
      </pc:sldChg>
    </pc:docChg>
  </pc:docChgLst>
  <pc:docChgLst>
    <pc:chgData name="Herrera, Shane" userId="d15ff436-6b1f-4184-8e30-7c70948ea62e" providerId="ADAL" clId="{9410ADCC-85EC-4188-9E5C-8391289AAD21}"/>
    <pc:docChg chg="undo custSel modSld">
      <pc:chgData name="Herrera, Shane" userId="d15ff436-6b1f-4184-8e30-7c70948ea62e" providerId="ADAL" clId="{9410ADCC-85EC-4188-9E5C-8391289AAD21}" dt="2025-09-10T15:50:41.165" v="259" actId="20577"/>
      <pc:docMkLst>
        <pc:docMk/>
      </pc:docMkLst>
      <pc:sldChg chg="modSp mod">
        <pc:chgData name="Herrera, Shane" userId="d15ff436-6b1f-4184-8e30-7c70948ea62e" providerId="ADAL" clId="{9410ADCC-85EC-4188-9E5C-8391289AAD21}" dt="2025-08-11T17:42:46.767" v="206" actId="6549"/>
        <pc:sldMkLst>
          <pc:docMk/>
          <pc:sldMk cId="1197411672" sldId="275"/>
        </pc:sldMkLst>
        <pc:spChg chg="mod">
          <ac:chgData name="Herrera, Shane" userId="d15ff436-6b1f-4184-8e30-7c70948ea62e" providerId="ADAL" clId="{9410ADCC-85EC-4188-9E5C-8391289AAD21}" dt="2025-08-11T17:42:46.767" v="206" actId="6549"/>
          <ac:spMkLst>
            <pc:docMk/>
            <pc:sldMk cId="1197411672" sldId="275"/>
            <ac:spMk id="3" creationId="{00000000-0000-0000-0000-000000000000}"/>
          </ac:spMkLst>
        </pc:spChg>
        <pc:graphicFrameChg chg="mod modGraphic">
          <ac:chgData name="Herrera, Shane" userId="d15ff436-6b1f-4184-8e30-7c70948ea62e" providerId="ADAL" clId="{9410ADCC-85EC-4188-9E5C-8391289AAD21}" dt="2025-08-08T17:02:02.641" v="129" actId="1076"/>
          <ac:graphicFrameMkLst>
            <pc:docMk/>
            <pc:sldMk cId="1197411672" sldId="275"/>
            <ac:graphicFrameMk id="8" creationId="{00000000-0000-0000-0000-000000000000}"/>
          </ac:graphicFrameMkLst>
        </pc:graphicFrameChg>
      </pc:sldChg>
      <pc:sldChg chg="modSp mod">
        <pc:chgData name="Herrera, Shane" userId="d15ff436-6b1f-4184-8e30-7c70948ea62e" providerId="ADAL" clId="{9410ADCC-85EC-4188-9E5C-8391289AAD21}" dt="2025-08-11T17:43:46.304" v="235" actId="20577"/>
        <pc:sldMkLst>
          <pc:docMk/>
          <pc:sldMk cId="3685083727" sldId="276"/>
        </pc:sldMkLst>
        <pc:spChg chg="mod">
          <ac:chgData name="Herrera, Shane" userId="d15ff436-6b1f-4184-8e30-7c70948ea62e" providerId="ADAL" clId="{9410ADCC-85EC-4188-9E5C-8391289AAD21}" dt="2025-08-11T17:43:46.304" v="235" actId="20577"/>
          <ac:spMkLst>
            <pc:docMk/>
            <pc:sldMk cId="3685083727" sldId="276"/>
            <ac:spMk id="3" creationId="{00000000-0000-0000-0000-000000000000}"/>
          </ac:spMkLst>
        </pc:spChg>
        <pc:graphicFrameChg chg="mod modGraphic">
          <ac:chgData name="Herrera, Shane" userId="d15ff436-6b1f-4184-8e30-7c70948ea62e" providerId="ADAL" clId="{9410ADCC-85EC-4188-9E5C-8391289AAD21}" dt="2025-08-05T21:51:34.863" v="1" actId="1076"/>
          <ac:graphicFrameMkLst>
            <pc:docMk/>
            <pc:sldMk cId="3685083727" sldId="276"/>
            <ac:graphicFrameMk id="8" creationId="{00000000-0000-0000-0000-000000000000}"/>
          </ac:graphicFrameMkLst>
        </pc:graphicFrameChg>
      </pc:sldChg>
      <pc:sldChg chg="modSp mod">
        <pc:chgData name="Herrera, Shane" userId="d15ff436-6b1f-4184-8e30-7c70948ea62e" providerId="ADAL" clId="{9410ADCC-85EC-4188-9E5C-8391289AAD21}" dt="2025-09-10T15:50:41.165" v="259" actId="20577"/>
        <pc:sldMkLst>
          <pc:docMk/>
          <pc:sldMk cId="764795481" sldId="278"/>
        </pc:sldMkLst>
        <pc:spChg chg="mod">
          <ac:chgData name="Herrera, Shane" userId="d15ff436-6b1f-4184-8e30-7c70948ea62e" providerId="ADAL" clId="{9410ADCC-85EC-4188-9E5C-8391289AAD21}" dt="2025-09-10T15:50:41.165" v="259" actId="20577"/>
          <ac:spMkLst>
            <pc:docMk/>
            <pc:sldMk cId="764795481" sldId="278"/>
            <ac:spMk id="2" creationId="{D80908E6-AAA2-C0AB-0BF6-12EB48F07017}"/>
          </ac:spMkLst>
        </pc:spChg>
        <pc:spChg chg="mod">
          <ac:chgData name="Herrera, Shane" userId="d15ff436-6b1f-4184-8e30-7c70948ea62e" providerId="ADAL" clId="{9410ADCC-85EC-4188-9E5C-8391289AAD21}" dt="2025-08-11T17:44:00.042" v="254" actId="20577"/>
          <ac:spMkLst>
            <pc:docMk/>
            <pc:sldMk cId="764795481" sldId="278"/>
            <ac:spMk id="3" creationId="{62444008-D4EC-AB22-D45D-C90F1FD148F5}"/>
          </ac:spMkLst>
        </pc:spChg>
      </pc:sldChg>
    </pc:docChg>
  </pc:docChgLst>
  <pc:docChgLst>
    <pc:chgData name="Pedigo, Jake" userId="S::jake.pedigo@ercot.com::0c06b333-eb43-4e1b-ae58-2615bd219d7a" providerId="AD" clId="Web-{11BBB86A-8ED4-CDF3-9C46-6411827D684F}"/>
    <pc:docChg chg="modSld">
      <pc:chgData name="Pedigo, Jake" userId="S::jake.pedigo@ercot.com::0c06b333-eb43-4e1b-ae58-2615bd219d7a" providerId="AD" clId="Web-{11BBB86A-8ED4-CDF3-9C46-6411827D684F}" dt="2023-07-28T13:33:01.225" v="0" actId="20577"/>
      <pc:docMkLst>
        <pc:docMk/>
      </pc:docMkLst>
      <pc:sldChg chg="modSp">
        <pc:chgData name="Pedigo, Jake" userId="S::jake.pedigo@ercot.com::0c06b333-eb43-4e1b-ae58-2615bd219d7a" providerId="AD" clId="Web-{11BBB86A-8ED4-CDF3-9C46-6411827D684F}" dt="2023-07-28T13:33:01.225" v="0" actId="20577"/>
        <pc:sldMkLst>
          <pc:docMk/>
          <pc:sldMk cId="2507959690" sldId="271"/>
        </pc:sldMkLst>
      </pc:sldChg>
    </pc:docChg>
  </pc:docChgLst>
  <pc:docChgLst>
    <pc:chgData name="Pedigo, Jake" userId="0c06b333-eb43-4e1b-ae58-2615bd219d7a" providerId="ADAL" clId="{ECC7133A-B296-45B0-8704-1698448B691D}"/>
    <pc:docChg chg="undo custSel modSld">
      <pc:chgData name="Pedigo, Jake" userId="0c06b333-eb43-4e1b-ae58-2615bd219d7a" providerId="ADAL" clId="{ECC7133A-B296-45B0-8704-1698448B691D}" dt="2024-02-20T15:00:57.680" v="204" actId="20577"/>
      <pc:docMkLst>
        <pc:docMk/>
      </pc:docMkLst>
      <pc:sldChg chg="modSp mod">
        <pc:chgData name="Pedigo, Jake" userId="0c06b333-eb43-4e1b-ae58-2615bd219d7a" providerId="ADAL" clId="{ECC7133A-B296-45B0-8704-1698448B691D}" dt="2024-02-20T14:51:48.728" v="11" actId="20577"/>
        <pc:sldMkLst>
          <pc:docMk/>
          <pc:sldMk cId="730603795" sldId="260"/>
        </pc:sldMkLst>
      </pc:sldChg>
      <pc:sldChg chg="modSp mod">
        <pc:chgData name="Pedigo, Jake" userId="0c06b333-eb43-4e1b-ae58-2615bd219d7a" providerId="ADAL" clId="{ECC7133A-B296-45B0-8704-1698448B691D}" dt="2024-02-20T15:00:57.680" v="204" actId="20577"/>
        <pc:sldMkLst>
          <pc:docMk/>
          <pc:sldMk cId="3190927396" sldId="267"/>
        </pc:sldMkLst>
      </pc:sldChg>
      <pc:sldChg chg="modSp mod">
        <pc:chgData name="Pedigo, Jake" userId="0c06b333-eb43-4e1b-ae58-2615bd219d7a" providerId="ADAL" clId="{ECC7133A-B296-45B0-8704-1698448B691D}" dt="2024-02-20T14:53:57.057" v="40" actId="20577"/>
        <pc:sldMkLst>
          <pc:docMk/>
          <pc:sldMk cId="219772866" sldId="269"/>
        </pc:sldMkLst>
      </pc:sldChg>
      <pc:sldChg chg="modSp mod">
        <pc:chgData name="Pedigo, Jake" userId="0c06b333-eb43-4e1b-ae58-2615bd219d7a" providerId="ADAL" clId="{ECC7133A-B296-45B0-8704-1698448B691D}" dt="2024-02-20T14:51:54.611" v="13" actId="20577"/>
        <pc:sldMkLst>
          <pc:docMk/>
          <pc:sldMk cId="2858133224" sldId="270"/>
        </pc:sldMkLst>
      </pc:sldChg>
      <pc:sldChg chg="modSp mod">
        <pc:chgData name="Pedigo, Jake" userId="0c06b333-eb43-4e1b-ae58-2615bd219d7a" providerId="ADAL" clId="{ECC7133A-B296-45B0-8704-1698448B691D}" dt="2024-02-20T14:55:49.545" v="42" actId="20577"/>
        <pc:sldMkLst>
          <pc:docMk/>
          <pc:sldMk cId="2810262404" sldId="272"/>
        </pc:sldMkLst>
      </pc:sldChg>
    </pc:docChg>
  </pc:docChgLst>
  <pc:docChgLst>
    <pc:chgData name="Pedigo, Jake" userId="S::jake.pedigo@ercot.com::0c06b333-eb43-4e1b-ae58-2615bd219d7a" providerId="AD" clId="Web-{A862A4FA-DD9F-00A7-B891-239EBB93F2E0}"/>
    <pc:docChg chg="mod modSld">
      <pc:chgData name="Pedigo, Jake" userId="S::jake.pedigo@ercot.com::0c06b333-eb43-4e1b-ae58-2615bd219d7a" providerId="AD" clId="Web-{A862A4FA-DD9F-00A7-B891-239EBB93F2E0}" dt="2023-08-02T20:54:30.494" v="13" actId="20577"/>
      <pc:docMkLst>
        <pc:docMk/>
      </pc:docMkLst>
      <pc:sldChg chg="modSp">
        <pc:chgData name="Pedigo, Jake" userId="S::jake.pedigo@ercot.com::0c06b333-eb43-4e1b-ae58-2615bd219d7a" providerId="AD" clId="Web-{A862A4FA-DD9F-00A7-B891-239EBB93F2E0}" dt="2023-08-02T20:54:30.494" v="13" actId="20577"/>
        <pc:sldMkLst>
          <pc:docMk/>
          <pc:sldMk cId="2507959690" sldId="271"/>
        </pc:sldMkLst>
      </pc:sldChg>
      <pc:sldChg chg="modSp modCm">
        <pc:chgData name="Pedigo, Jake" userId="S::jake.pedigo@ercot.com::0c06b333-eb43-4e1b-ae58-2615bd219d7a" providerId="AD" clId="Web-{A862A4FA-DD9F-00A7-B891-239EBB93F2E0}" dt="2023-08-02T20:54:10.056" v="10" actId="20577"/>
        <pc:sldMkLst>
          <pc:docMk/>
          <pc:sldMk cId="2187991941" sldId="274"/>
        </pc:sldMkLst>
      </pc:sldChg>
    </pc:docChg>
  </pc:docChgLst>
  <pc:docChgLst>
    <pc:chgData name="Pedigo, Jake" userId="0c06b333-eb43-4e1b-ae58-2615bd219d7a" providerId="ADAL" clId="{75E8DE1C-95EA-4FCC-BF85-150F3C719D71}"/>
    <pc:docChg chg="undo custSel modSld">
      <pc:chgData name="Pedigo, Jake" userId="0c06b333-eb43-4e1b-ae58-2615bd219d7a" providerId="ADAL" clId="{75E8DE1C-95EA-4FCC-BF85-150F3C719D71}" dt="2023-08-08T14:04:30.223" v="596" actId="113"/>
      <pc:docMkLst>
        <pc:docMk/>
      </pc:docMkLst>
      <pc:sldChg chg="modSp mod delCm modCm">
        <pc:chgData name="Pedigo, Jake" userId="0c06b333-eb43-4e1b-ae58-2615bd219d7a" providerId="ADAL" clId="{75E8DE1C-95EA-4FCC-BF85-150F3C719D71}" dt="2023-08-08T14:04:30.223" v="596" actId="113"/>
        <pc:sldMkLst>
          <pc:docMk/>
          <pc:sldMk cId="219772866" sldId="269"/>
        </pc:sldMkLst>
      </pc:sldChg>
      <pc:sldChg chg="modSp mod delCm">
        <pc:chgData name="Pedigo, Jake" userId="0c06b333-eb43-4e1b-ae58-2615bd219d7a" providerId="ADAL" clId="{75E8DE1C-95EA-4FCC-BF85-150F3C719D71}" dt="2023-08-01T14:47:29.473" v="592"/>
        <pc:sldMkLst>
          <pc:docMk/>
          <pc:sldMk cId="2507959690" sldId="271"/>
        </pc:sldMkLst>
      </pc:sldChg>
      <pc:sldChg chg="modSp mod">
        <pc:chgData name="Pedigo, Jake" userId="0c06b333-eb43-4e1b-ae58-2615bd219d7a" providerId="ADAL" clId="{75E8DE1C-95EA-4FCC-BF85-150F3C719D71}" dt="2023-07-27T17:05:39.111" v="0" actId="20577"/>
        <pc:sldMkLst>
          <pc:docMk/>
          <pc:sldMk cId="2810262404" sldId="272"/>
        </pc:sldMkLst>
      </pc:sldChg>
      <pc:sldChg chg="modSp mod delCm modCm">
        <pc:chgData name="Pedigo, Jake" userId="0c06b333-eb43-4e1b-ae58-2615bd219d7a" providerId="ADAL" clId="{75E8DE1C-95EA-4FCC-BF85-150F3C719D71}" dt="2023-08-01T14:44:57.368" v="574"/>
        <pc:sldMkLst>
          <pc:docMk/>
          <pc:sldMk cId="2187991941" sldId="274"/>
        </pc:sldMkLst>
      </pc:sldChg>
    </pc:docChg>
  </pc:docChgLst>
  <pc:docChgLst>
    <pc:chgData name="Herrera, Shane" userId="d15ff436-6b1f-4184-8e30-7c70948ea62e" providerId="ADAL" clId="{AF355519-06A9-4447-A6F3-14258C968648}"/>
    <pc:docChg chg="">
      <pc:chgData name="Herrera, Shane" userId="d15ff436-6b1f-4184-8e30-7c70948ea62e" providerId="ADAL" clId="{AF355519-06A9-4447-A6F3-14258C968648}" dt="2023-08-02T20:37:57.240" v="0"/>
      <pc:docMkLst>
        <pc:docMk/>
      </pc:docMkLst>
    </pc:docChg>
  </pc:docChgLst>
  <pc:docChgLst>
    <pc:chgData name="Pedigo, Jake" userId="0c06b333-eb43-4e1b-ae58-2615bd219d7a" providerId="ADAL" clId="{F59F34A7-7E60-451C-902E-D9870973590E}"/>
    <pc:docChg chg="undo redo custSel addSld delSld modSld sldOrd">
      <pc:chgData name="Pedigo, Jake" userId="0c06b333-eb43-4e1b-ae58-2615bd219d7a" providerId="ADAL" clId="{F59F34A7-7E60-451C-902E-D9870973590E}" dt="2025-08-18T14:32:07.299" v="2225" actId="20577"/>
      <pc:docMkLst>
        <pc:docMk/>
      </pc:docMkLst>
      <pc:sldChg chg="modSp mod modNotesTx">
        <pc:chgData name="Pedigo, Jake" userId="0c06b333-eb43-4e1b-ae58-2615bd219d7a" providerId="ADAL" clId="{F59F34A7-7E60-451C-902E-D9870973590E}" dt="2025-08-18T14:32:07.299" v="2225" actId="20577"/>
        <pc:sldMkLst>
          <pc:docMk/>
          <pc:sldMk cId="730603795" sldId="260"/>
        </pc:sldMkLst>
        <pc:spChg chg="mod">
          <ac:chgData name="Pedigo, Jake" userId="0c06b333-eb43-4e1b-ae58-2615bd219d7a" providerId="ADAL" clId="{F59F34A7-7E60-451C-902E-D9870973590E}" dt="2025-08-05T15:21:43.698" v="1" actId="20577"/>
          <ac:spMkLst>
            <pc:docMk/>
            <pc:sldMk cId="730603795" sldId="260"/>
            <ac:spMk id="7" creationId="{00000000-0000-0000-0000-000000000000}"/>
          </ac:spMkLst>
        </pc:spChg>
      </pc:sldChg>
      <pc:sldChg chg="modSp mod modNotesTx">
        <pc:chgData name="Pedigo, Jake" userId="0c06b333-eb43-4e1b-ae58-2615bd219d7a" providerId="ADAL" clId="{F59F34A7-7E60-451C-902E-D9870973590E}" dt="2025-08-11T17:00:09.254" v="1134" actId="20577"/>
        <pc:sldMkLst>
          <pc:docMk/>
          <pc:sldMk cId="3190927396" sldId="267"/>
        </pc:sldMkLst>
        <pc:spChg chg="mod">
          <ac:chgData name="Pedigo, Jake" userId="0c06b333-eb43-4e1b-ae58-2615bd219d7a" providerId="ADAL" clId="{F59F34A7-7E60-451C-902E-D9870973590E}" dt="2025-08-05T15:22:11.534" v="5" actId="20577"/>
          <ac:spMkLst>
            <pc:docMk/>
            <pc:sldMk cId="3190927396" sldId="267"/>
            <ac:spMk id="2" creationId="{00000000-0000-0000-0000-000000000000}"/>
          </ac:spMkLst>
        </pc:spChg>
        <pc:graphicFrameChg chg="modGraphic">
          <ac:chgData name="Pedigo, Jake" userId="0c06b333-eb43-4e1b-ae58-2615bd219d7a" providerId="ADAL" clId="{F59F34A7-7E60-451C-902E-D9870973590E}" dt="2025-08-05T15:26:10.111" v="65" actId="5793"/>
          <ac:graphicFrameMkLst>
            <pc:docMk/>
            <pc:sldMk cId="3190927396" sldId="267"/>
            <ac:graphicFrameMk id="7" creationId="{26069804-E26A-40C8-BA92-EACB16385E0A}"/>
          </ac:graphicFrameMkLst>
        </pc:graphicFrameChg>
      </pc:sldChg>
      <pc:sldChg chg="modSp mod modNotesTx">
        <pc:chgData name="Pedigo, Jake" userId="0c06b333-eb43-4e1b-ae58-2615bd219d7a" providerId="ADAL" clId="{F59F34A7-7E60-451C-902E-D9870973590E}" dt="2025-08-11T17:01:31.925" v="1185" actId="20577"/>
        <pc:sldMkLst>
          <pc:docMk/>
          <pc:sldMk cId="219772866" sldId="269"/>
        </pc:sldMkLst>
        <pc:spChg chg="mod">
          <ac:chgData name="Pedigo, Jake" userId="0c06b333-eb43-4e1b-ae58-2615bd219d7a" providerId="ADAL" clId="{F59F34A7-7E60-451C-902E-D9870973590E}" dt="2025-08-05T15:55:53.831" v="244" actId="20577"/>
          <ac:spMkLst>
            <pc:docMk/>
            <pc:sldMk cId="219772866" sldId="269"/>
            <ac:spMk id="2" creationId="{00000000-0000-0000-0000-000000000000}"/>
          </ac:spMkLst>
        </pc:spChg>
        <pc:spChg chg="mod">
          <ac:chgData name="Pedigo, Jake" userId="0c06b333-eb43-4e1b-ae58-2615bd219d7a" providerId="ADAL" clId="{F59F34A7-7E60-451C-902E-D9870973590E}" dt="2025-08-05T15:41:35.559" v="143" actId="20577"/>
          <ac:spMkLst>
            <pc:docMk/>
            <pc:sldMk cId="219772866" sldId="269"/>
            <ac:spMk id="7" creationId="{00000000-0000-0000-0000-000000000000}"/>
          </ac:spMkLst>
        </pc:spChg>
        <pc:graphicFrameChg chg="modGraphic">
          <ac:chgData name="Pedigo, Jake" userId="0c06b333-eb43-4e1b-ae58-2615bd219d7a" providerId="ADAL" clId="{F59F34A7-7E60-451C-902E-D9870973590E}" dt="2025-08-05T15:39:03.919" v="119" actId="20577"/>
          <ac:graphicFrameMkLst>
            <pc:docMk/>
            <pc:sldMk cId="219772866" sldId="269"/>
            <ac:graphicFrameMk id="8" creationId="{00000000-0000-0000-0000-000000000000}"/>
          </ac:graphicFrameMkLst>
        </pc:graphicFrameChg>
      </pc:sldChg>
      <pc:sldChg chg="modSp mod modNotesTx">
        <pc:chgData name="Pedigo, Jake" userId="0c06b333-eb43-4e1b-ae58-2615bd219d7a" providerId="ADAL" clId="{F59F34A7-7E60-451C-902E-D9870973590E}" dt="2025-08-11T16:57:54.152" v="871" actId="20577"/>
        <pc:sldMkLst>
          <pc:docMk/>
          <pc:sldMk cId="2858133224" sldId="270"/>
        </pc:sldMkLst>
        <pc:spChg chg="mod">
          <ac:chgData name="Pedigo, Jake" userId="0c06b333-eb43-4e1b-ae58-2615bd219d7a" providerId="ADAL" clId="{F59F34A7-7E60-451C-902E-D9870973590E}" dt="2025-08-05T15:21:58.318" v="3" actId="20577"/>
          <ac:spMkLst>
            <pc:docMk/>
            <pc:sldMk cId="2858133224" sldId="270"/>
            <ac:spMk id="2" creationId="{00000000-0000-0000-0000-000000000000}"/>
          </ac:spMkLst>
        </pc:spChg>
      </pc:sldChg>
      <pc:sldChg chg="modSp mod modNotesTx">
        <pc:chgData name="Pedigo, Jake" userId="0c06b333-eb43-4e1b-ae58-2615bd219d7a" providerId="ADAL" clId="{F59F34A7-7E60-451C-902E-D9870973590E}" dt="2025-08-11T17:52:03.806" v="2198" actId="113"/>
        <pc:sldMkLst>
          <pc:docMk/>
          <pc:sldMk cId="2810262404" sldId="272"/>
        </pc:sldMkLst>
        <pc:spChg chg="mod">
          <ac:chgData name="Pedigo, Jake" userId="0c06b333-eb43-4e1b-ae58-2615bd219d7a" providerId="ADAL" clId="{F59F34A7-7E60-451C-902E-D9870973590E}" dt="2025-08-05T15:55:22.413" v="242" actId="20577"/>
          <ac:spMkLst>
            <pc:docMk/>
            <pc:sldMk cId="2810262404" sldId="272"/>
            <ac:spMk id="8" creationId="{6947F6C1-9F1D-85FB-6F76-C7BD811B8A94}"/>
          </ac:spMkLst>
        </pc:spChg>
      </pc:sldChg>
      <pc:sldChg chg="modSp mod modNotesTx">
        <pc:chgData name="Pedigo, Jake" userId="0c06b333-eb43-4e1b-ae58-2615bd219d7a" providerId="ADAL" clId="{F59F34A7-7E60-451C-902E-D9870973590E}" dt="2025-08-11T17:52:33.315" v="2201" actId="20577"/>
        <pc:sldMkLst>
          <pc:docMk/>
          <pc:sldMk cId="1197411672" sldId="275"/>
        </pc:sldMkLst>
        <pc:spChg chg="mod">
          <ac:chgData name="Pedigo, Jake" userId="0c06b333-eb43-4e1b-ae58-2615bd219d7a" providerId="ADAL" clId="{F59F34A7-7E60-451C-902E-D9870973590E}" dt="2025-08-11T17:52:33.315" v="2201" actId="20577"/>
          <ac:spMkLst>
            <pc:docMk/>
            <pc:sldMk cId="1197411672" sldId="275"/>
            <ac:spMk id="3" creationId="{00000000-0000-0000-0000-000000000000}"/>
          </ac:spMkLst>
        </pc:spChg>
        <pc:spChg chg="mod">
          <ac:chgData name="Pedigo, Jake" userId="0c06b333-eb43-4e1b-ae58-2615bd219d7a" providerId="ADAL" clId="{F59F34A7-7E60-451C-902E-D9870973590E}" dt="2025-08-05T15:53:38.877" v="204" actId="20577"/>
          <ac:spMkLst>
            <pc:docMk/>
            <pc:sldMk cId="1197411672" sldId="275"/>
            <ac:spMk id="7" creationId="{00000000-0000-0000-0000-000000000000}"/>
          </ac:spMkLst>
        </pc:spChg>
        <pc:graphicFrameChg chg="modGraphic">
          <ac:chgData name="Pedigo, Jake" userId="0c06b333-eb43-4e1b-ae58-2615bd219d7a" providerId="ADAL" clId="{F59F34A7-7E60-451C-902E-D9870973590E}" dt="2025-08-05T15:55:00.417" v="240" actId="20577"/>
          <ac:graphicFrameMkLst>
            <pc:docMk/>
            <pc:sldMk cId="1197411672" sldId="275"/>
            <ac:graphicFrameMk id="8" creationId="{00000000-0000-0000-0000-000000000000}"/>
          </ac:graphicFrameMkLst>
        </pc:graphicFrameChg>
      </pc:sldChg>
      <pc:sldChg chg="modSp mod modNotesTx">
        <pc:chgData name="Pedigo, Jake" userId="0c06b333-eb43-4e1b-ae58-2615bd219d7a" providerId="ADAL" clId="{F59F34A7-7E60-451C-902E-D9870973590E}" dt="2025-08-11T17:52:12.861" v="2199" actId="20577"/>
        <pc:sldMkLst>
          <pc:docMk/>
          <pc:sldMk cId="3685083727" sldId="276"/>
        </pc:sldMkLst>
        <pc:spChg chg="mod">
          <ac:chgData name="Pedigo, Jake" userId="0c06b333-eb43-4e1b-ae58-2615bd219d7a" providerId="ADAL" clId="{F59F34A7-7E60-451C-902E-D9870973590E}" dt="2025-08-05T15:52:46.875" v="192" actId="1076"/>
          <ac:spMkLst>
            <pc:docMk/>
            <pc:sldMk cId="3685083727" sldId="276"/>
            <ac:spMk id="2" creationId="{00000000-0000-0000-0000-000000000000}"/>
          </ac:spMkLst>
        </pc:spChg>
        <pc:spChg chg="mod">
          <ac:chgData name="Pedigo, Jake" userId="0c06b333-eb43-4e1b-ae58-2615bd219d7a" providerId="ADAL" clId="{F59F34A7-7E60-451C-902E-D9870973590E}" dt="2025-08-11T17:52:12.861" v="2199" actId="20577"/>
          <ac:spMkLst>
            <pc:docMk/>
            <pc:sldMk cId="3685083727" sldId="276"/>
            <ac:spMk id="3" creationId="{00000000-0000-0000-0000-000000000000}"/>
          </ac:spMkLst>
        </pc:spChg>
        <pc:spChg chg="mod">
          <ac:chgData name="Pedigo, Jake" userId="0c06b333-eb43-4e1b-ae58-2615bd219d7a" providerId="ADAL" clId="{F59F34A7-7E60-451C-902E-D9870973590E}" dt="2025-08-05T15:51:48.233" v="151" actId="1076"/>
          <ac:spMkLst>
            <pc:docMk/>
            <pc:sldMk cId="3685083727" sldId="276"/>
            <ac:spMk id="7" creationId="{00000000-0000-0000-0000-000000000000}"/>
          </ac:spMkLst>
        </pc:spChg>
        <pc:graphicFrameChg chg="modGraphic">
          <ac:chgData name="Pedigo, Jake" userId="0c06b333-eb43-4e1b-ae58-2615bd219d7a" providerId="ADAL" clId="{F59F34A7-7E60-451C-902E-D9870973590E}" dt="2025-08-05T15:52:34.719" v="191" actId="20577"/>
          <ac:graphicFrameMkLst>
            <pc:docMk/>
            <pc:sldMk cId="3685083727" sldId="276"/>
            <ac:graphicFrameMk id="8" creationId="{00000000-0000-0000-0000-000000000000}"/>
          </ac:graphicFrameMkLst>
        </pc:graphicFrameChg>
      </pc:sldChg>
      <pc:sldChg chg="del mod ord modShow">
        <pc:chgData name="Pedigo, Jake" userId="0c06b333-eb43-4e1b-ae58-2615bd219d7a" providerId="ADAL" clId="{F59F34A7-7E60-451C-902E-D9870973590E}" dt="2025-08-11T17:50:00.126" v="2008" actId="47"/>
        <pc:sldMkLst>
          <pc:docMk/>
          <pc:sldMk cId="2427741073" sldId="277"/>
        </pc:sldMkLst>
      </pc:sldChg>
      <pc:sldChg chg="modSp add mod modNotesTx">
        <pc:chgData name="Pedigo, Jake" userId="0c06b333-eb43-4e1b-ae58-2615bd219d7a" providerId="ADAL" clId="{F59F34A7-7E60-451C-902E-D9870973590E}" dt="2025-08-11T17:47:56.960" v="1932" actId="20577"/>
        <pc:sldMkLst>
          <pc:docMk/>
          <pc:sldMk cId="764795481" sldId="278"/>
        </pc:sldMkLst>
        <pc:spChg chg="mod">
          <ac:chgData name="Pedigo, Jake" userId="0c06b333-eb43-4e1b-ae58-2615bd219d7a" providerId="ADAL" clId="{F59F34A7-7E60-451C-902E-D9870973590E}" dt="2025-08-11T16:28:44.273" v="480" actId="20577"/>
          <ac:spMkLst>
            <pc:docMk/>
            <pc:sldMk cId="764795481" sldId="278"/>
            <ac:spMk id="2" creationId="{D80908E6-AAA2-C0AB-0BF6-12EB48F07017}"/>
          </ac:spMkLst>
        </pc:spChg>
        <pc:spChg chg="mod">
          <ac:chgData name="Pedigo, Jake" userId="0c06b333-eb43-4e1b-ae58-2615bd219d7a" providerId="ADAL" clId="{F59F34A7-7E60-451C-902E-D9870973590E}" dt="2025-08-11T17:47:56.960" v="1932" actId="20577"/>
          <ac:spMkLst>
            <pc:docMk/>
            <pc:sldMk cId="764795481" sldId="278"/>
            <ac:spMk id="3" creationId="{62444008-D4EC-AB22-D45D-C90F1FD148F5}"/>
          </ac:spMkLst>
        </pc:spChg>
        <pc:graphicFrameChg chg="mod modGraphic">
          <ac:chgData name="Pedigo, Jake" userId="0c06b333-eb43-4e1b-ae58-2615bd219d7a" providerId="ADAL" clId="{F59F34A7-7E60-451C-902E-D9870973590E}" dt="2025-08-11T16:24:35.274" v="401" actId="14734"/>
          <ac:graphicFrameMkLst>
            <pc:docMk/>
            <pc:sldMk cId="764795481" sldId="278"/>
            <ac:graphicFrameMk id="8" creationId="{FCAD6E81-AAAA-18DB-A7F8-80DE1166DB96}"/>
          </ac:graphicFrameMkLst>
        </pc:graphicFrameChg>
      </pc:sldChg>
      <pc:sldChg chg="modSp add del mod">
        <pc:chgData name="Pedigo, Jake" userId="0c06b333-eb43-4e1b-ae58-2615bd219d7a" providerId="ADAL" clId="{F59F34A7-7E60-451C-902E-D9870973590E}" dt="2025-08-11T16:23:10.217" v="362" actId="47"/>
        <pc:sldMkLst>
          <pc:docMk/>
          <pc:sldMk cId="3243101785" sldId="278"/>
        </pc:sldMkLst>
      </pc:sldChg>
      <pc:sldChg chg="addSp delSp modSp add del mod ord modNotesTx">
        <pc:chgData name="Pedigo, Jake" userId="0c06b333-eb43-4e1b-ae58-2615bd219d7a" providerId="ADAL" clId="{F59F34A7-7E60-451C-902E-D9870973590E}" dt="2025-08-11T17:50:02.773" v="2009" actId="47"/>
        <pc:sldMkLst>
          <pc:docMk/>
          <pc:sldMk cId="2944450068" sldId="279"/>
        </pc:sldMkLst>
      </pc:sldChg>
      <pc:sldChg chg="add del">
        <pc:chgData name="Pedigo, Jake" userId="0c06b333-eb43-4e1b-ae58-2615bd219d7a" providerId="ADAL" clId="{F59F34A7-7E60-451C-902E-D9870973590E}" dt="2025-08-11T16:57:24.710" v="866" actId="2696"/>
        <pc:sldMkLst>
          <pc:docMk/>
          <pc:sldMk cId="1068633113" sldId="280"/>
        </pc:sldMkLst>
      </pc:sldChg>
    </pc:docChg>
  </pc:docChgLst>
  <pc:docChgLst>
    <pc:chgData name="Pedigo, Jake" userId="S::jake.pedigo@ercot.com::0c06b333-eb43-4e1b-ae58-2615bd219d7a" providerId="AD" clId="Web-{CD3F0FBB-AA5D-143A-EA35-A1760C968691}"/>
    <pc:docChg chg="">
      <pc:chgData name="Pedigo, Jake" userId="S::jake.pedigo@ercot.com::0c06b333-eb43-4e1b-ae58-2615bd219d7a" providerId="AD" clId="Web-{CD3F0FBB-AA5D-143A-EA35-A1760C968691}" dt="2023-08-02T21:11:44.209" v="0"/>
      <pc:docMkLst>
        <pc:docMk/>
      </pc:docMkLst>
      <pc:sldChg chg="modCm">
        <pc:chgData name="Pedigo, Jake" userId="S::jake.pedigo@ercot.com::0c06b333-eb43-4e1b-ae58-2615bd219d7a" providerId="AD" clId="Web-{CD3F0FBB-AA5D-143A-EA35-A1760C968691}" dt="2023-08-02T21:11:44.209" v="0"/>
        <pc:sldMkLst>
          <pc:docMk/>
          <pc:sldMk cId="2187991941" sldId="27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9/10/2025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291940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EDE59-41EF-510D-957A-F3A4098EAE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774E1F-6B6B-8A32-B825-7817C91078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501BE6-D1BD-8557-8DBB-852D9940C96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a:extLst>
              <a:ext uri="{FF2B5EF4-FFF2-40B4-BE49-F238E27FC236}">
                <a16:creationId xmlns:a16="http://schemas.microsoft.com/office/drawing/2014/main" id="{83F52883-3799-2BCA-3929-016EF2280E0D}"/>
              </a:ext>
            </a:extLst>
          </p:cNvPr>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288126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415901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94100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28093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890943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view.officeapps.live.com/op/view.aspx?src=https%3A%2F%2Fwww.ercot.com%2Ffiles%2Fdocs%2F2022%2F11%2F01%2F02-040125.docx&amp;wdOrigin=BROWSELINK"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rcot.com/files/docs/2022/11/01/02-050124.docx"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a:latin typeface="+mj-lt"/>
              </a:rPr>
              <a:t>ERCOT 2025 UFLS Survey Results</a:t>
            </a:r>
          </a:p>
          <a:p>
            <a:endParaRPr lang="en-US" sz="2000">
              <a:solidFill>
                <a:schemeClr val="tx2"/>
              </a:solidFill>
              <a:latin typeface="+mj-lt"/>
            </a:endParaRPr>
          </a:p>
          <a:p>
            <a:r>
              <a:rPr lang="en-US" sz="2000">
                <a:latin typeface="+mj-lt"/>
              </a:rPr>
              <a:t>ERCOT Compliance</a:t>
            </a:r>
            <a:endParaRPr lang="en-US" sz="200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lIns="91440" tIns="45720" rIns="91440" bIns="45720" anchor="t">
            <a:noAutofit/>
          </a:bodyPr>
          <a:lstStyle/>
          <a:p>
            <a:pPr marL="0" indent="0">
              <a:buNone/>
            </a:pPr>
            <a:r>
              <a:rPr lang="en-US" sz="1400"/>
              <a:t>ERCOT coordinated and conducted the 2025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400"/>
              <a:t>The table below is taken from the </a:t>
            </a:r>
            <a:r>
              <a:rPr lang="en-US" sz="1400" b="1" i="1"/>
              <a:t>ERCOT Nodal Operating Guides, Section 2.6.1 (1), Requirements for Under-Frequency Load Shedding</a:t>
            </a:r>
            <a:r>
              <a:rPr lang="en-US" sz="1400"/>
              <a:t>, and lists the required load shed amounts:</a:t>
            </a:r>
          </a:p>
          <a:p>
            <a:pPr marL="0" indent="0">
              <a:buNone/>
            </a:pPr>
            <a:endParaRPr lang="en-US" sz="1600"/>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p:txBody>
      </p:sp>
      <p:sp>
        <p:nvSpPr>
          <p:cNvPr id="3" name="Title 2"/>
          <p:cNvSpPr>
            <a:spLocks noGrp="1"/>
          </p:cNvSpPr>
          <p:nvPr>
            <p:ph type="title"/>
          </p:nvPr>
        </p:nvSpPr>
        <p:spPr/>
        <p:txBody>
          <a:bodyPr/>
          <a:lstStyle/>
          <a:p>
            <a:r>
              <a:rPr lang="en-US" sz="200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419368228"/>
              </p:ext>
            </p:extLst>
          </p:nvPr>
        </p:nvGraphicFramePr>
        <p:xfrm>
          <a:off x="1445497" y="2090820"/>
          <a:ext cx="6248400" cy="246363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a:solidFill>
                            <a:schemeClr val="tx2"/>
                          </a:solidFill>
                          <a:latin typeface="+mn-lt"/>
                          <a:ea typeface="+mn-ea"/>
                          <a:cs typeface="+mn-cs"/>
                        </a:rPr>
                        <a:t>59.3 Hz </a:t>
                      </a:r>
                    </a:p>
                  </a:txBody>
                  <a:tcPr marL="9525" marR="9525" marT="9525" marB="0" anchor="ctr"/>
                </a:tc>
                <a:tc>
                  <a:txBody>
                    <a:bodyPr/>
                    <a:lstStyle/>
                    <a:p>
                      <a:pPr algn="ctr"/>
                      <a:r>
                        <a:rPr lang="en-US" sz="1600" kern="120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a:solidFill>
                            <a:schemeClr val="tx2"/>
                          </a:solidFill>
                          <a:latin typeface="+mn-lt"/>
                          <a:ea typeface="+mn-ea"/>
                          <a:cs typeface="+mn-cs"/>
                        </a:rPr>
                        <a:t>59.1 Hz</a:t>
                      </a:r>
                    </a:p>
                  </a:txBody>
                  <a:tcPr marL="9525" marR="9525" marT="9525" marB="0" anchor="ctr"/>
                </a:tc>
                <a:tc>
                  <a:txBody>
                    <a:bodyPr/>
                    <a:lstStyle/>
                    <a:p>
                      <a:pPr algn="ctr"/>
                      <a:r>
                        <a:rPr lang="en-US" sz="1600" kern="1200">
                          <a:solidFill>
                            <a:schemeClr val="tx2"/>
                          </a:solidFill>
                          <a:latin typeface="+mn-lt"/>
                          <a:ea typeface="+mn-ea"/>
                          <a:cs typeface="+mn-cs"/>
                        </a:rPr>
                        <a:t>A total of at least 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a:solidFill>
                            <a:schemeClr val="tx2"/>
                          </a:solidFill>
                          <a:latin typeface="+mn-lt"/>
                          <a:ea typeface="+mn-ea"/>
                          <a:cs typeface="+mn-cs"/>
                        </a:rPr>
                        <a:t> 58.9 Hz  </a:t>
                      </a:r>
                    </a:p>
                  </a:txBody>
                  <a:tcPr marL="9525" marR="9525" marT="9525" marB="0" anchor="ctr"/>
                </a:tc>
                <a:tc>
                  <a:txBody>
                    <a:bodyPr/>
                    <a:lstStyle/>
                    <a:p>
                      <a:pPr algn="ct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3"/>
                  </a:ext>
                </a:extLst>
              </a:tr>
              <a:tr h="370840">
                <a:tc>
                  <a:txBody>
                    <a:bodyPr/>
                    <a:lstStyle/>
                    <a:p>
                      <a:pPr algn="ctr" fontAlgn="b"/>
                      <a:r>
                        <a:rPr lang="en-US" sz="16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880387440"/>
                  </a:ext>
                </a:extLst>
              </a:tr>
              <a:tr h="370840">
                <a:tc>
                  <a:txBody>
                    <a:bodyPr/>
                    <a:lstStyle/>
                    <a:p>
                      <a:pPr algn="ctr" fontAlgn="b"/>
                      <a:r>
                        <a:rPr lang="en-US" sz="1600" kern="1200">
                          <a:solidFill>
                            <a:schemeClr val="tx2"/>
                          </a:solidFill>
                          <a:latin typeface="+mn-lt"/>
                          <a:ea typeface="+mn-ea"/>
                          <a:cs typeface="+mn-cs"/>
                        </a:rPr>
                        <a:t> 58.5 Hz </a:t>
                      </a:r>
                    </a:p>
                  </a:txBody>
                  <a:tcPr marL="9525" marR="9525" marT="9525" marB="0" anchor="ctr"/>
                </a:tc>
                <a:tc>
                  <a:txBody>
                    <a:bodyPr/>
                    <a:lstStyle/>
                    <a:p>
                      <a:pPr algn="ctr" fontAlgn="b"/>
                      <a:r>
                        <a:rPr lang="en-US" sz="1600" kern="120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462922777"/>
                  </a:ext>
                </a:extLst>
              </a:tr>
            </a:tbl>
          </a:graphicData>
        </a:graphic>
      </p:graphicFrame>
      <p:sp>
        <p:nvSpPr>
          <p:cNvPr id="14" name="Rectangle 13"/>
          <p:cNvSpPr/>
          <p:nvPr/>
        </p:nvSpPr>
        <p:spPr>
          <a:xfrm>
            <a:off x="338294" y="4646202"/>
            <a:ext cx="8305800" cy="1708160"/>
          </a:xfrm>
          <a:prstGeom prst="rect">
            <a:avLst/>
          </a:prstGeom>
        </p:spPr>
        <p:txBody>
          <a:bodyPr wrap="square">
            <a:spAutoFit/>
          </a:bodyPr>
          <a:lstStyle/>
          <a:p>
            <a:pPr>
              <a:lnSpc>
                <a:spcPct val="150000"/>
              </a:lnSpc>
            </a:pPr>
            <a:r>
              <a:rPr lang="en-US" sz="1400" b="1">
                <a:solidFill>
                  <a:schemeClr val="tx2"/>
                </a:solidFill>
              </a:rPr>
              <a:t>ERCOT Nodal Operating Guides, Section 2.6.1 (2) </a:t>
            </a:r>
          </a:p>
          <a:p>
            <a:pPr marL="400050" lvl="1" indent="0">
              <a:buNone/>
            </a:pPr>
            <a:r>
              <a:rPr lang="en-US" sz="1400" i="1">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2025 UFLS Survey Activity Timeline</a:t>
            </a:r>
            <a:endParaRPr lang="en-US" sz="2000" b="1">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400"/>
              <a:t>Below is the timeline reflecting the survey dates and activities:</a:t>
            </a:r>
          </a:p>
          <a:p>
            <a:pPr marL="0" lvl="0" indent="0">
              <a:buNone/>
            </a:pPr>
            <a:endParaRPr lang="en-US" sz="2000"/>
          </a:p>
          <a:p>
            <a:pPr>
              <a:lnSpc>
                <a:spcPct val="150000"/>
              </a:lnSpc>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3464977313"/>
              </p:ext>
            </p:extLst>
          </p:nvPr>
        </p:nvGraphicFramePr>
        <p:xfrm>
          <a:off x="533400" y="1371600"/>
          <a:ext cx="7924800" cy="29667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a:t>Date</a:t>
                      </a:r>
                    </a:p>
                  </a:txBody>
                  <a:tcPr anchor="ctr"/>
                </a:tc>
                <a:tc>
                  <a:txBody>
                    <a:bodyPr/>
                    <a:lstStyle/>
                    <a:p>
                      <a:pPr algn="ctr"/>
                      <a:r>
                        <a:rPr lang="en-US" sz="1600"/>
                        <a:t>Activity</a:t>
                      </a:r>
                    </a:p>
                  </a:txBody>
                  <a:tcPr anchor="ctr"/>
                </a:tc>
                <a:extLst>
                  <a:ext uri="{0D108BD9-81ED-4DB2-BD59-A6C34878D82A}">
                    <a16:rowId xmlns:a16="http://schemas.microsoft.com/office/drawing/2014/main" val="10000"/>
                  </a:ext>
                </a:extLst>
              </a:tr>
              <a:tr h="370840">
                <a:tc>
                  <a:txBody>
                    <a:bodyPr/>
                    <a:lstStyle/>
                    <a:p>
                      <a:pPr algn="ctr"/>
                      <a:r>
                        <a:rPr lang="en-US" sz="1400"/>
                        <a:t>March 20</a:t>
                      </a:r>
                      <a:r>
                        <a:rPr lang="en-US" sz="1400" baseline="30000"/>
                        <a:t>th</a:t>
                      </a:r>
                      <a:endParaRPr lang="en-US" sz="1400"/>
                    </a:p>
                  </a:txBody>
                  <a:tcPr anchor="ctr"/>
                </a:tc>
                <a:tc>
                  <a:txBody>
                    <a:bodyPr/>
                    <a:lstStyle/>
                    <a:p>
                      <a:pPr algn="l"/>
                      <a:r>
                        <a:rPr lang="en-US" sz="1400"/>
                        <a:t>Announcement of survey timeline to OWG</a:t>
                      </a:r>
                    </a:p>
                  </a:txBody>
                  <a:tcPr anchor="ct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April 8</a:t>
                      </a:r>
                      <a:r>
                        <a:rPr lang="en-US" sz="1400" baseline="30000"/>
                        <a:t>th</a:t>
                      </a:r>
                      <a:endParaRPr lang="en-US" sz="1400"/>
                    </a:p>
                  </a:txBody>
                  <a:tcPr anchor="ctr"/>
                </a:tc>
                <a:tc>
                  <a:txBody>
                    <a:bodyPr/>
                    <a:lstStyle/>
                    <a:p>
                      <a:pPr algn="l"/>
                      <a:r>
                        <a:rPr lang="en-US" sz="1400"/>
                        <a:t>Market Notice sent</a:t>
                      </a:r>
                      <a:r>
                        <a:rPr lang="en-US" sz="1400" baseline="0"/>
                        <a:t> to Authorized TO Representatives</a:t>
                      </a:r>
                      <a:endParaRPr lang="en-US" sz="1400"/>
                    </a:p>
                  </a:txBody>
                  <a:tcPr anchor="ctr"/>
                </a:tc>
                <a:extLst>
                  <a:ext uri="{0D108BD9-81ED-4DB2-BD59-A6C34878D82A}">
                    <a16:rowId xmlns:a16="http://schemas.microsoft.com/office/drawing/2014/main" val="10002"/>
                  </a:ext>
                </a:extLst>
              </a:tr>
              <a:tr h="370840">
                <a:tc>
                  <a:txBody>
                    <a:bodyPr/>
                    <a:lstStyle/>
                    <a:p>
                      <a:pPr algn="ctr"/>
                      <a:r>
                        <a:rPr lang="en-US" sz="1400"/>
                        <a:t>May 8</a:t>
                      </a:r>
                      <a:r>
                        <a:rPr lang="en-US" sz="1400" baseline="30000"/>
                        <a:t>th</a:t>
                      </a:r>
                      <a:r>
                        <a:rPr lang="en-US" sz="1400"/>
                        <a:t> </a:t>
                      </a:r>
                      <a:r>
                        <a:rPr lang="en-US" sz="1400" baseline="0"/>
                        <a:t>@ </a:t>
                      </a:r>
                      <a:r>
                        <a:rPr lang="en-US" sz="1400"/>
                        <a:t>11:00 AM</a:t>
                      </a:r>
                    </a:p>
                  </a:txBody>
                  <a:tcPr anchor="ctr"/>
                </a:tc>
                <a:tc>
                  <a:txBody>
                    <a:bodyPr/>
                    <a:lstStyle/>
                    <a:p>
                      <a:pPr algn="l"/>
                      <a:r>
                        <a:rPr lang="en-US" sz="1400"/>
                        <a:t>Date and time of survey</a:t>
                      </a:r>
                    </a:p>
                  </a:txBody>
                  <a:tcPr anchor="ctr"/>
                </a:tc>
                <a:extLst>
                  <a:ext uri="{0D108BD9-81ED-4DB2-BD59-A6C34878D82A}">
                    <a16:rowId xmlns:a16="http://schemas.microsoft.com/office/drawing/2014/main" val="10003"/>
                  </a:ext>
                </a:extLst>
              </a:tr>
              <a:tr h="370840">
                <a:tc>
                  <a:txBody>
                    <a:bodyPr/>
                    <a:lstStyle/>
                    <a:p>
                      <a:pPr algn="ctr"/>
                      <a:r>
                        <a:rPr lang="en-US" sz="1400"/>
                        <a:t>July 8</a:t>
                      </a:r>
                      <a:r>
                        <a:rPr lang="en-US" sz="1400" baseline="30000"/>
                        <a:t>th</a:t>
                      </a:r>
                      <a:r>
                        <a:rPr lang="en-US" sz="1400"/>
                        <a:t> </a:t>
                      </a:r>
                    </a:p>
                  </a:txBody>
                  <a:tcPr anchor="ctr"/>
                </a:tc>
                <a:tc>
                  <a:txBody>
                    <a:bodyPr/>
                    <a:lstStyle/>
                    <a:p>
                      <a:pPr algn="l"/>
                      <a:r>
                        <a:rPr lang="en-US" sz="140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400"/>
                        <a:t>August 18</a:t>
                      </a:r>
                      <a:r>
                        <a:rPr lang="en-US" sz="1400" baseline="30000"/>
                        <a:t>th</a:t>
                      </a:r>
                      <a:r>
                        <a:rPr lang="en-US" sz="1400"/>
                        <a:t> </a:t>
                      </a:r>
                    </a:p>
                  </a:txBody>
                  <a:tcPr anchor="ctr"/>
                </a:tc>
                <a:tc>
                  <a:txBody>
                    <a:bodyPr/>
                    <a:lstStyle/>
                    <a:p>
                      <a:pPr algn="l"/>
                      <a:r>
                        <a:rPr lang="en-US" sz="1400"/>
                        <a:t>Results reported to OWG</a:t>
                      </a:r>
                    </a:p>
                  </a:txBody>
                  <a:tcPr anchor="ctr"/>
                </a:tc>
                <a:extLst>
                  <a:ext uri="{0D108BD9-81ED-4DB2-BD59-A6C34878D82A}">
                    <a16:rowId xmlns:a16="http://schemas.microsoft.com/office/drawing/2014/main" val="10005"/>
                  </a:ext>
                </a:extLst>
              </a:tr>
              <a:tr h="370840">
                <a:tc>
                  <a:txBody>
                    <a:bodyPr/>
                    <a:lstStyle/>
                    <a:p>
                      <a:pPr algn="ctr"/>
                      <a:r>
                        <a:rPr lang="en-US" sz="1400"/>
                        <a:t>September 11</a:t>
                      </a:r>
                      <a:r>
                        <a:rPr lang="en-US" sz="1400" baseline="30000"/>
                        <a:t>th</a:t>
                      </a:r>
                      <a:r>
                        <a:rPr lang="en-US" sz="1400"/>
                        <a:t>  </a:t>
                      </a:r>
                    </a:p>
                  </a:txBody>
                  <a:tcPr anchor="ctr"/>
                </a:tc>
                <a:tc>
                  <a:txBody>
                    <a:bodyPr/>
                    <a:lstStyle/>
                    <a:p>
                      <a:pPr algn="l"/>
                      <a:r>
                        <a:rPr lang="en-US" sz="1400"/>
                        <a:t>Results reported to ROS</a:t>
                      </a:r>
                    </a:p>
                  </a:txBody>
                  <a:tcPr anchor="ctr"/>
                </a:tc>
                <a:extLst>
                  <a:ext uri="{0D108BD9-81ED-4DB2-BD59-A6C34878D82A}">
                    <a16:rowId xmlns:a16="http://schemas.microsoft.com/office/drawing/2014/main" val="339758657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October 22</a:t>
                      </a:r>
                      <a:r>
                        <a:rPr lang="en-US" sz="1400" baseline="30000"/>
                        <a:t>nd</a:t>
                      </a:r>
                      <a:r>
                        <a:rPr lang="en-US" sz="1400"/>
                        <a:t>  </a:t>
                      </a:r>
                    </a:p>
                  </a:txBody>
                  <a:tcPr anchor="ctr"/>
                </a:tc>
                <a:tc>
                  <a:txBody>
                    <a:bodyPr/>
                    <a:lstStyle/>
                    <a:p>
                      <a:pPr algn="l"/>
                      <a:r>
                        <a:rPr lang="en-US" sz="1400"/>
                        <a:t>Results reported to TAC</a:t>
                      </a:r>
                    </a:p>
                  </a:txBody>
                  <a:tcPr anchor="ctr"/>
                </a:tc>
                <a:extLst>
                  <a:ext uri="{0D108BD9-81ED-4DB2-BD59-A6C34878D82A}">
                    <a16:rowId xmlns:a16="http://schemas.microsoft.com/office/drawing/2014/main" val="2318778304"/>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lIns="91440" tIns="45720" rIns="91440" bIns="45720" anchor="t">
            <a:normAutofit/>
          </a:bodyPr>
          <a:lstStyle/>
          <a:p>
            <a:pPr marL="0" indent="0">
              <a:buNone/>
            </a:pPr>
            <a:r>
              <a:rPr lang="en-US" sz="1400"/>
              <a:t>The overall results of the 2025 UFLS survey are reflected in the table below:</a:t>
            </a:r>
            <a:endParaRPr lang="en-US" sz="1400">
              <a:solidFill>
                <a:schemeClr val="tx1"/>
              </a:solidFill>
            </a:endParaRPr>
          </a:p>
        </p:txBody>
      </p:sp>
      <p:sp>
        <p:nvSpPr>
          <p:cNvPr id="3" name="Title 2"/>
          <p:cNvSpPr>
            <a:spLocks noGrp="1"/>
          </p:cNvSpPr>
          <p:nvPr>
            <p:ph type="title"/>
          </p:nvPr>
        </p:nvSpPr>
        <p:spPr/>
        <p:txBody>
          <a:bodyPr/>
          <a:lstStyle/>
          <a:p>
            <a:r>
              <a:rPr lang="en-US" sz="200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685800" y="4824341"/>
            <a:ext cx="7620000" cy="2033659"/>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a:solidFill>
                  <a:schemeClr val="tx2"/>
                </a:solidFill>
              </a:rPr>
              <a:t>TOs successfully met the UFLS requirements for all five thresholds.</a:t>
            </a:r>
          </a:p>
          <a:p>
            <a:pPr marL="0" indent="0">
              <a:buNone/>
            </a:pPr>
            <a:endParaRPr lang="en-US" sz="1400">
              <a:solidFill>
                <a:schemeClr val="tx2"/>
              </a:solidFill>
            </a:endParaRPr>
          </a:p>
          <a:p>
            <a:pPr marL="0" indent="0">
              <a:buNone/>
            </a:pPr>
            <a:r>
              <a:rPr lang="en-US" sz="1400">
                <a:solidFill>
                  <a:schemeClr val="tx2"/>
                </a:solidFill>
              </a:rPr>
              <a:t>The ERCOT load at the time of the survey was </a:t>
            </a:r>
            <a:r>
              <a:rPr lang="en-US" sz="1400" b="1">
                <a:solidFill>
                  <a:schemeClr val="tx2"/>
                </a:solidFill>
              </a:rPr>
              <a:t>54,343 </a:t>
            </a:r>
            <a:r>
              <a:rPr lang="en-US" sz="1400">
                <a:solidFill>
                  <a:schemeClr val="tx2"/>
                </a:solidFill>
              </a:rPr>
              <a:t>MW. In comparison, the 2024 survey overall result was </a:t>
            </a:r>
            <a:r>
              <a:rPr lang="en-US" sz="1400" b="1">
                <a:solidFill>
                  <a:schemeClr val="tx2"/>
                </a:solidFill>
              </a:rPr>
              <a:t>30.83%</a:t>
            </a:r>
            <a:r>
              <a:rPr lang="en-US" sz="1400">
                <a:solidFill>
                  <a:schemeClr val="tx2"/>
                </a:solidFill>
              </a:rPr>
              <a:t> at </a:t>
            </a:r>
            <a:r>
              <a:rPr lang="en-US" sz="1400" b="1">
                <a:solidFill>
                  <a:schemeClr val="tx2"/>
                </a:solidFill>
              </a:rPr>
              <a:t>55,616 </a:t>
            </a:r>
            <a:r>
              <a:rPr lang="en-US" sz="1400">
                <a:solidFill>
                  <a:schemeClr val="tx2"/>
                </a:solidFill>
              </a:rPr>
              <a:t>MW of load.</a:t>
            </a:r>
            <a:endParaRPr lang="en-US" sz="1400">
              <a:solidFill>
                <a:schemeClr val="tx2"/>
              </a:solidFill>
              <a:cs typeface="Arial"/>
            </a:endParaRPr>
          </a:p>
          <a:p>
            <a:pPr marL="0" indent="0">
              <a:buNone/>
            </a:pPr>
            <a:endParaRPr lang="en-US" sz="160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032050596"/>
              </p:ext>
            </p:extLst>
          </p:nvPr>
        </p:nvGraphicFramePr>
        <p:xfrm>
          <a:off x="685800" y="1396559"/>
          <a:ext cx="7620000" cy="335751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Measurement</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6.66%</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a:r>
                        <a:rPr lang="en-US" sz="1400" kern="1200">
                          <a:solidFill>
                            <a:schemeClr val="tx2"/>
                          </a:solidFill>
                          <a:latin typeface="+mn-lt"/>
                          <a:ea typeface="+mn-ea"/>
                          <a:cs typeface="+mn-cs"/>
                        </a:rPr>
                        <a:t>A total of 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8.47%</a:t>
                      </a:r>
                    </a:p>
                  </a:txBody>
                  <a:tcPr marL="9525" marR="9525" marT="9525" marB="0" anchor="ctr"/>
                </a:tc>
                <a:extLst>
                  <a:ext uri="{0D108BD9-81ED-4DB2-BD59-A6C34878D82A}">
                    <a16:rowId xmlns:a16="http://schemas.microsoft.com/office/drawing/2014/main" val="4101278895"/>
                  </a:ext>
                </a:extLst>
              </a:tr>
              <a:tr h="548640">
                <a:tc>
                  <a:txBody>
                    <a:bodyPr/>
                    <a:lstStyle/>
                    <a:p>
                      <a:pPr algn="ctr" fontAlgn="b"/>
                      <a:r>
                        <a:rPr lang="en-US" sz="1400" kern="1200">
                          <a:solidFill>
                            <a:schemeClr val="tx2"/>
                          </a:solidFill>
                          <a:latin typeface="+mn-lt"/>
                          <a:ea typeface="+mn-ea"/>
                          <a:cs typeface="+mn-cs"/>
                        </a:rPr>
                        <a:t> 58.9 Hz  </a:t>
                      </a:r>
                    </a:p>
                  </a:txBody>
                  <a:tcPr marL="9525" marR="9525" marT="9525" marB="0" anchor="ctr"/>
                </a:tc>
                <a:tc>
                  <a:txBody>
                    <a:bodyPr/>
                    <a:lstStyle/>
                    <a:p>
                      <a:pPr algn="ct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18.26%</a:t>
                      </a:r>
                    </a:p>
                  </a:txBody>
                  <a:tcPr marL="9525" marR="9525" marT="9525" marB="0" anchor="ctr"/>
                </a:tc>
                <a:extLst>
                  <a:ext uri="{0D108BD9-81ED-4DB2-BD59-A6C34878D82A}">
                    <a16:rowId xmlns:a16="http://schemas.microsoft.com/office/drawing/2014/main" val="10002"/>
                  </a:ext>
                </a:extLst>
              </a:tr>
              <a:tr h="548640">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20.16%</a:t>
                      </a:r>
                    </a:p>
                  </a:txBody>
                  <a:tcPr marL="9525" marR="9525" marT="9525" marB="0" anchor="ctr"/>
                </a:tc>
                <a:extLst>
                  <a:ext uri="{0D108BD9-81ED-4DB2-BD59-A6C34878D82A}">
                    <a16:rowId xmlns:a16="http://schemas.microsoft.com/office/drawing/2014/main" val="3673951511"/>
                  </a:ext>
                </a:extLst>
              </a:tr>
              <a:tr h="545263">
                <a:tc>
                  <a:txBody>
                    <a:bodyPr/>
                    <a:lstStyle/>
                    <a:p>
                      <a:pPr algn="ctr" fontAlgn="b"/>
                      <a:r>
                        <a:rPr lang="en-US" sz="1400" kern="1200">
                          <a:solidFill>
                            <a:schemeClr val="tx2"/>
                          </a:solidFill>
                          <a:latin typeface="+mn-lt"/>
                          <a:ea typeface="+mn-ea"/>
                          <a:cs typeface="+mn-cs"/>
                        </a:rPr>
                        <a:t>58.5 Hz</a:t>
                      </a:r>
                    </a:p>
                  </a:txBody>
                  <a:tcPr marL="9525" marR="9525" marT="9525" marB="0" anchor="ctr"/>
                </a:tc>
                <a:tc>
                  <a:txBody>
                    <a:bodyPr/>
                    <a:lstStyle/>
                    <a:p>
                      <a:pPr algn="ctr"/>
                      <a:r>
                        <a:rPr lang="en-US" sz="1400" kern="1200">
                          <a:solidFill>
                            <a:schemeClr val="tx2"/>
                          </a:solidFill>
                          <a:latin typeface="+mn-lt"/>
                          <a:ea typeface="+mn-ea"/>
                          <a:cs typeface="+mn-cs"/>
                        </a:rPr>
                        <a:t>A total of at least 25% of the TO Load</a:t>
                      </a:r>
                    </a:p>
                  </a:txBody>
                  <a:tcPr marL="73025" marR="73025" anchor="ctr"/>
                </a:tc>
                <a:tc>
                  <a:txBody>
                    <a:bodyPr/>
                    <a:lstStyle/>
                    <a:p>
                      <a:pPr algn="ctr" fontAlgn="b"/>
                      <a:r>
                        <a:rPr lang="en-US" sz="1400" b="1" kern="1200">
                          <a:solidFill>
                            <a:schemeClr val="tx2"/>
                          </a:solidFill>
                          <a:latin typeface="+mn-lt"/>
                          <a:ea typeface="+mn-ea"/>
                          <a:cs typeface="+mn-cs"/>
                        </a:rPr>
                        <a:t>30.66%</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354B50-EA9D-4443-A7A1-D36CEF80336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0908E6-AAA2-C0AB-0BF6-12EB48F07017}"/>
              </a:ext>
            </a:extLst>
          </p:cNvPr>
          <p:cNvSpPr>
            <a:spLocks noGrp="1"/>
          </p:cNvSpPr>
          <p:nvPr>
            <p:ph idx="1"/>
          </p:nvPr>
        </p:nvSpPr>
        <p:spPr>
          <a:xfrm>
            <a:off x="347490" y="768863"/>
            <a:ext cx="8491710" cy="725640"/>
          </a:xfrm>
        </p:spPr>
        <p:txBody>
          <a:bodyPr lIns="91440" tIns="45720" rIns="91440" bIns="45720" anchor="t">
            <a:noAutofit/>
          </a:bodyPr>
          <a:lstStyle/>
          <a:p>
            <a:pPr marL="0" indent="0">
              <a:buNone/>
            </a:pPr>
            <a:r>
              <a:rPr lang="en-US" sz="1400" dirty="0"/>
              <a:t>NOGRR247 approved on 10/12/2023 and effective no earlier than October 1</a:t>
            </a:r>
            <a:r>
              <a:rPr lang="en-US" sz="1400"/>
              <a:t>, 2026, </a:t>
            </a:r>
            <a:r>
              <a:rPr lang="en-US" sz="1400" dirty="0"/>
              <a:t>modifies the ERCOT automatic UFLS program by increasing the number of Load shed stages from three to five and changing the TO Load relief amounts to uniformly increment by 5% for each stage. The NOGRR also adds a UFLS minimum time delay of six cycles (0.1 seconds). </a:t>
            </a:r>
            <a:endParaRPr lang="en-US" sz="1400" dirty="0">
              <a:solidFill>
                <a:schemeClr val="tx1"/>
              </a:solidFill>
            </a:endParaRPr>
          </a:p>
        </p:txBody>
      </p:sp>
      <p:sp>
        <p:nvSpPr>
          <p:cNvPr id="3" name="Title 2">
            <a:extLst>
              <a:ext uri="{FF2B5EF4-FFF2-40B4-BE49-F238E27FC236}">
                <a16:creationId xmlns:a16="http://schemas.microsoft.com/office/drawing/2014/main" id="{62444008-D4EC-AB22-D45D-C90F1FD148F5}"/>
              </a:ext>
            </a:extLst>
          </p:cNvPr>
          <p:cNvSpPr>
            <a:spLocks noGrp="1"/>
          </p:cNvSpPr>
          <p:nvPr>
            <p:ph type="title"/>
          </p:nvPr>
        </p:nvSpPr>
        <p:spPr/>
        <p:txBody>
          <a:bodyPr/>
          <a:lstStyle/>
          <a:p>
            <a:r>
              <a:rPr lang="en-US" sz="2000"/>
              <a:t>Annual UFLS Survey – Standard UFLS Stages, NOGRR247</a:t>
            </a:r>
          </a:p>
        </p:txBody>
      </p:sp>
      <p:sp>
        <p:nvSpPr>
          <p:cNvPr id="5" name="Rectangle 1">
            <a:extLst>
              <a:ext uri="{FF2B5EF4-FFF2-40B4-BE49-F238E27FC236}">
                <a16:creationId xmlns:a16="http://schemas.microsoft.com/office/drawing/2014/main" id="{1D19B113-2695-D09A-6E88-3DAB09CC0EBD}"/>
              </a:ext>
            </a:extLst>
          </p:cNvPr>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8" name="Table 7">
            <a:extLst>
              <a:ext uri="{FF2B5EF4-FFF2-40B4-BE49-F238E27FC236}">
                <a16:creationId xmlns:a16="http://schemas.microsoft.com/office/drawing/2014/main" id="{FCAD6E81-AAAA-18DB-A7F8-80DE1166DB96}"/>
              </a:ext>
            </a:extLst>
          </p:cNvPr>
          <p:cNvGraphicFramePr>
            <a:graphicFrameLocks noGrp="1"/>
          </p:cNvGraphicFramePr>
          <p:nvPr>
            <p:extLst>
              <p:ext uri="{D42A27DB-BD31-4B8C-83A1-F6EECF244321}">
                <p14:modId xmlns:p14="http://schemas.microsoft.com/office/powerpoint/2010/main" val="1228876950"/>
              </p:ext>
            </p:extLst>
          </p:nvPr>
        </p:nvGraphicFramePr>
        <p:xfrm>
          <a:off x="389831" y="1761572"/>
          <a:ext cx="8322555" cy="3348990"/>
        </p:xfrm>
        <a:graphic>
          <a:graphicData uri="http://schemas.openxmlformats.org/drawingml/2006/table">
            <a:tbl>
              <a:tblPr firstRow="1" bandRow="1">
                <a:tableStyleId>{5C22544A-7EE6-4342-B048-85BDC9FD1C3A}</a:tableStyleId>
              </a:tblPr>
              <a:tblGrid>
                <a:gridCol w="1950246">
                  <a:extLst>
                    <a:ext uri="{9D8B030D-6E8A-4147-A177-3AD203B41FA5}">
                      <a16:colId xmlns:a16="http://schemas.microsoft.com/office/drawing/2014/main" val="20000"/>
                    </a:ext>
                  </a:extLst>
                </a:gridCol>
                <a:gridCol w="4316362">
                  <a:extLst>
                    <a:ext uri="{9D8B030D-6E8A-4147-A177-3AD203B41FA5}">
                      <a16:colId xmlns:a16="http://schemas.microsoft.com/office/drawing/2014/main" val="20001"/>
                    </a:ext>
                  </a:extLst>
                </a:gridCol>
                <a:gridCol w="2055947">
                  <a:extLst>
                    <a:ext uri="{9D8B030D-6E8A-4147-A177-3AD203B41FA5}">
                      <a16:colId xmlns:a16="http://schemas.microsoft.com/office/drawing/2014/main" val="20002"/>
                    </a:ext>
                  </a:extLst>
                </a:gridCol>
              </a:tblGrid>
              <a:tr h="5581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58165">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1"/>
                  </a:ext>
                </a:extLst>
              </a:tr>
              <a:tr h="558165">
                <a:tc>
                  <a:txBody>
                    <a:bodyPr/>
                    <a:lstStyle/>
                    <a:p>
                      <a:pPr algn="ctr" fontAlgn="b"/>
                      <a:r>
                        <a:rPr lang="en-US" sz="1400" kern="1200">
                          <a:solidFill>
                            <a:schemeClr val="tx2"/>
                          </a:solidFill>
                          <a:latin typeface="+mn-lt"/>
                          <a:ea typeface="+mn-ea"/>
                          <a:cs typeface="+mn-cs"/>
                        </a:rPr>
                        <a:t>59.1 Hz  </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10% of the TO Load</a:t>
                      </a:r>
                    </a:p>
                  </a:txBody>
                  <a:tcPr marL="73025" marR="73025"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2"/>
                  </a:ext>
                </a:extLst>
              </a:tr>
              <a:tr h="558165">
                <a:tc>
                  <a:txBody>
                    <a:bodyPr/>
                    <a:lstStyle/>
                    <a:p>
                      <a:pPr algn="ctr" fontAlgn="b"/>
                      <a:r>
                        <a:rPr lang="en-US" sz="1400" kern="1200">
                          <a:solidFill>
                            <a:schemeClr val="tx2"/>
                          </a:solidFill>
                          <a:latin typeface="+mn-lt"/>
                          <a:ea typeface="+mn-ea"/>
                          <a:cs typeface="+mn-cs"/>
                        </a:rPr>
                        <a:t>58.9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2734027654"/>
                  </a:ext>
                </a:extLst>
              </a:tr>
              <a:tr h="558165">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20%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336689090"/>
                  </a:ext>
                </a:extLst>
              </a:tr>
              <a:tr h="558165">
                <a:tc>
                  <a:txBody>
                    <a:bodyPr/>
                    <a:lstStyle/>
                    <a:p>
                      <a:pPr algn="ctr" fontAlgn="b"/>
                      <a:r>
                        <a:rPr lang="en-US" sz="1400" kern="1200">
                          <a:solidFill>
                            <a:schemeClr val="tx2"/>
                          </a:solidFill>
                          <a:latin typeface="+mn-lt"/>
                          <a:ea typeface="+mn-ea"/>
                          <a:cs typeface="+mn-cs"/>
                        </a:rPr>
                        <a:t>58.5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912424358"/>
                  </a:ext>
                </a:extLst>
              </a:tr>
            </a:tbl>
          </a:graphicData>
        </a:graphic>
      </p:graphicFrame>
      <p:sp>
        <p:nvSpPr>
          <p:cNvPr id="9" name="Slide Number Placeholder 8">
            <a:extLst>
              <a:ext uri="{FF2B5EF4-FFF2-40B4-BE49-F238E27FC236}">
                <a16:creationId xmlns:a16="http://schemas.microsoft.com/office/drawing/2014/main" id="{F2A2314D-FEE8-ABD4-DC95-95CB01390385}"/>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10" name="TextBox 9">
            <a:extLst>
              <a:ext uri="{FF2B5EF4-FFF2-40B4-BE49-F238E27FC236}">
                <a16:creationId xmlns:a16="http://schemas.microsoft.com/office/drawing/2014/main" id="{FBC87A74-DD39-DFA5-18A2-A6BBA664DF83}"/>
              </a:ext>
            </a:extLst>
          </p:cNvPr>
          <p:cNvSpPr txBox="1"/>
          <p:nvPr/>
        </p:nvSpPr>
        <p:spPr>
          <a:xfrm>
            <a:off x="381000" y="5816015"/>
            <a:ext cx="8491710" cy="307777"/>
          </a:xfrm>
          <a:prstGeom prst="rect">
            <a:avLst/>
          </a:prstGeom>
          <a:noFill/>
        </p:spPr>
        <p:txBody>
          <a:bodyPr wrap="square">
            <a:spAutoFit/>
          </a:bodyPr>
          <a:lstStyle/>
          <a:p>
            <a:pPr marL="0" indent="0">
              <a:buNone/>
            </a:pPr>
            <a:r>
              <a:rPr lang="en-US" sz="1400">
                <a:solidFill>
                  <a:schemeClr val="tx2"/>
                </a:solidFill>
              </a:rPr>
              <a:t>Reference: </a:t>
            </a:r>
            <a:r>
              <a:rPr lang="en-US" sz="1400">
                <a:cs typeface="Arial"/>
                <a:hlinkClick r:id="rId3"/>
              </a:rPr>
              <a:t>ERCOT Nodal Operating Guides Section 2: System Operations and Control Requirements</a:t>
            </a:r>
            <a:endParaRPr lang="en-US" sz="1400">
              <a:cs typeface="Arial"/>
            </a:endParaRPr>
          </a:p>
        </p:txBody>
      </p:sp>
    </p:spTree>
    <p:extLst>
      <p:ext uri="{BB962C8B-B14F-4D97-AF65-F5344CB8AC3E}">
        <p14:creationId xmlns:p14="http://schemas.microsoft.com/office/powerpoint/2010/main" val="76479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1680979"/>
            <a:ext cx="8491710" cy="1201437"/>
          </a:xfrm>
        </p:spPr>
        <p:txBody>
          <a:bodyPr lIns="91440" tIns="45720" rIns="91440" bIns="45720" anchor="t">
            <a:normAutofit/>
          </a:bodyPr>
          <a:lstStyle/>
          <a:p>
            <a:pPr marL="0" indent="0">
              <a:buNone/>
            </a:pPr>
            <a:r>
              <a:rPr lang="en-US" sz="1400"/>
              <a:t>ERCOT TOs have begun implementation of the additional UFLS stages. Five TO Entities have submitted capability totaling: </a:t>
            </a:r>
            <a:endParaRPr lang="en-US" sz="1400">
              <a:solidFill>
                <a:schemeClr val="tx2"/>
              </a:solidFill>
            </a:endParaRPr>
          </a:p>
          <a:p>
            <a:pPr marL="0" indent="0">
              <a:buNone/>
            </a:pPr>
            <a:endParaRPr lang="en-US" sz="1400">
              <a:solidFill>
                <a:schemeClr val="tx1"/>
              </a:solidFill>
            </a:endParaRPr>
          </a:p>
        </p:txBody>
      </p:sp>
      <p:sp>
        <p:nvSpPr>
          <p:cNvPr id="3" name="Title 2"/>
          <p:cNvSpPr>
            <a:spLocks noGrp="1"/>
          </p:cNvSpPr>
          <p:nvPr>
            <p:ph type="title"/>
          </p:nvPr>
        </p:nvSpPr>
        <p:spPr>
          <a:xfrm>
            <a:off x="381000" y="243682"/>
            <a:ext cx="8458200" cy="631506"/>
          </a:xfrm>
        </p:spPr>
        <p:txBody>
          <a:bodyPr/>
          <a:lstStyle/>
          <a:p>
            <a:r>
              <a:rPr lang="en-US" sz="2000"/>
              <a:t>Survey Results – Standard UFLS Stages, NOGRR247 Implementation (In Progress)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04800" y="2187681"/>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40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065481273"/>
              </p:ext>
            </p:extLst>
          </p:nvPr>
        </p:nvGraphicFramePr>
        <p:xfrm>
          <a:off x="2251369" y="2745446"/>
          <a:ext cx="4557843" cy="1611583"/>
        </p:xfrm>
        <a:graphic>
          <a:graphicData uri="http://schemas.openxmlformats.org/drawingml/2006/table">
            <a:tbl>
              <a:tblPr firstRow="1" bandRow="1">
                <a:tableStyleId>{5C22544A-7EE6-4342-B048-85BDC9FD1C3A}</a:tableStyleId>
              </a:tblPr>
              <a:tblGrid>
                <a:gridCol w="1509843">
                  <a:extLst>
                    <a:ext uri="{9D8B030D-6E8A-4147-A177-3AD203B41FA5}">
                      <a16:colId xmlns:a16="http://schemas.microsoft.com/office/drawing/2014/main" val="20000"/>
                    </a:ext>
                  </a:extLst>
                </a:gridCol>
                <a:gridCol w="1672984">
                  <a:extLst>
                    <a:ext uri="{9D8B030D-6E8A-4147-A177-3AD203B41FA5}">
                      <a16:colId xmlns:a16="http://schemas.microsoft.com/office/drawing/2014/main" val="20002"/>
                    </a:ext>
                  </a:extLst>
                </a:gridCol>
                <a:gridCol w="1375016">
                  <a:extLst>
                    <a:ext uri="{9D8B030D-6E8A-4147-A177-3AD203B41FA5}">
                      <a16:colId xmlns:a16="http://schemas.microsoft.com/office/drawing/2014/main" val="667357542"/>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fontAlgn="b"/>
                      <a:r>
                        <a:rPr lang="en-US" sz="1400" b="1" kern="1200">
                          <a:solidFill>
                            <a:schemeClr val="tx2"/>
                          </a:solidFill>
                          <a:latin typeface="+mn-lt"/>
                          <a:ea typeface="+mn-ea"/>
                          <a:cs typeface="+mn-cs"/>
                        </a:rPr>
                        <a:t>1.81%</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938.49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44783">
                <a:tc>
                  <a:txBody>
                    <a:bodyPr/>
                    <a:lstStyle/>
                    <a:p>
                      <a:pPr algn="ctr" fontAlgn="b"/>
                      <a:r>
                        <a:rPr lang="en-US" sz="1400" kern="1200">
                          <a:solidFill>
                            <a:schemeClr val="tx2"/>
                          </a:solidFill>
                          <a:latin typeface="+mn-lt"/>
                          <a:ea typeface="+mn-ea"/>
                          <a:cs typeface="+mn-cs"/>
                        </a:rPr>
                        <a:t> 58.7 Hz  </a:t>
                      </a:r>
                    </a:p>
                  </a:txBody>
                  <a:tcPr marL="9525" marR="9525" marT="9525" marB="0" anchor="ctr"/>
                </a:tc>
                <a:tc>
                  <a:txBody>
                    <a:bodyPr/>
                    <a:lstStyle/>
                    <a:p>
                      <a:pPr algn="ctr" fontAlgn="b"/>
                      <a:r>
                        <a:rPr lang="en-US" sz="1400" b="1" kern="1200">
                          <a:solidFill>
                            <a:schemeClr val="tx2"/>
                          </a:solidFill>
                          <a:latin typeface="+mn-lt"/>
                          <a:ea typeface="+mn-ea"/>
                          <a:cs typeface="+mn-cs"/>
                        </a:rPr>
                        <a:t>1.91%</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989.05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685083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53093"/>
          </a:xfrm>
        </p:spPr>
        <p:txBody>
          <a:bodyPr lIns="91440" tIns="45720" rIns="91440" bIns="45720" anchor="t"/>
          <a:lstStyle/>
          <a:p>
            <a:r>
              <a:rPr lang="en-US" sz="2000"/>
              <a:t>Annual UFLS Survey – Anti-Stall UFLS Stages, NOGRR226</a:t>
            </a:r>
          </a:p>
        </p:txBody>
      </p:sp>
      <p:sp>
        <p:nvSpPr>
          <p:cNvPr id="3" name="Content Placeholder 2"/>
          <p:cNvSpPr>
            <a:spLocks noGrp="1"/>
          </p:cNvSpPr>
          <p:nvPr>
            <p:ph idx="1"/>
          </p:nvPr>
        </p:nvSpPr>
        <p:spPr>
          <a:xfrm>
            <a:off x="214058" y="918368"/>
            <a:ext cx="8587042" cy="5521177"/>
          </a:xfrm>
        </p:spPr>
        <p:txBody>
          <a:bodyPr lIns="91440" tIns="45720" rIns="91440" bIns="45720" anchor="t"/>
          <a:lstStyle/>
          <a:p>
            <a:pPr marL="0" indent="0">
              <a:buNone/>
            </a:pPr>
            <a:r>
              <a:rPr lang="en-US" sz="1400" b="1" dirty="0"/>
              <a:t>ERCOT Nodal Operating Guides 2.6.1 (3)</a:t>
            </a:r>
            <a:br>
              <a:rPr lang="en-US" sz="1400" dirty="0">
                <a:ea typeface="+mn-lt"/>
                <a:cs typeface="+mn-lt"/>
              </a:rPr>
            </a:br>
            <a:endParaRPr lang="en-US" sz="1400" dirty="0">
              <a:ea typeface="+mn-lt"/>
              <a:cs typeface="+mn-lt"/>
            </a:endParaRPr>
          </a:p>
          <a:p>
            <a:pPr marL="0" indent="0">
              <a:buNone/>
            </a:pPr>
            <a:r>
              <a:rPr lang="en-US" sz="1400" dirty="0">
                <a:ea typeface="+mn-lt"/>
                <a:cs typeface="+mn-lt"/>
              </a:rPr>
              <a:t>A TO may meet the Load relief requirements of the Supplemental anti-stall UFLS stages by utilizing Load that would otherwise be utilized to meet the 59.1 Hz, 58.9 Hz, 58.7 Hz, and 58.5 Hz standard UFLS stages. In this circumstance, the TO’s Load relief responsibility at the 59.1 Hz, 58.9 Hz, 58.7 Hz, and 58.5 Hz standard UFLS stages is reduced by the amount of Load already shed in the supplemental anti-stall UFLS stages. A TO may not meet the Load relief requirements of the supplemental anti-stall UFLS stages by utilizing Load that the TO needs to meet the 59.3 Hz standard UFLS stages. Implementation is voluntary at this time, but will be mandatory no earlier than October 1, 2026:</a:t>
            </a:r>
            <a:br>
              <a:rPr lang="en-US" sz="1400" dirty="0">
                <a:cs typeface="Arial"/>
              </a:rPr>
            </a:b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00" dirty="0">
              <a:cs typeface="Arial"/>
            </a:endParaRPr>
          </a:p>
          <a:p>
            <a:pPr marL="0" indent="0">
              <a:buNone/>
            </a:pPr>
            <a:endParaRPr lang="en-US" sz="1400" dirty="0">
              <a:cs typeface="Arial"/>
            </a:endParaRPr>
          </a:p>
          <a:p>
            <a:pPr marL="0" indent="0">
              <a:buNone/>
            </a:pPr>
            <a:r>
              <a:rPr lang="en-US" sz="1400" dirty="0">
                <a:ea typeface="+mn-lt"/>
                <a:cs typeface="+mn-lt"/>
              </a:rPr>
              <a:t>Reference: </a:t>
            </a:r>
            <a:r>
              <a:rPr lang="en-US" sz="1400" dirty="0">
                <a:cs typeface="Arial"/>
                <a:hlinkClick r:id="rId3"/>
              </a:rPr>
              <a:t>ERCOT Nodal Operating Guides Section 2: System Operations and Control Requirements</a:t>
            </a:r>
            <a:endParaRPr lang="en-US" sz="1400" dirty="0">
              <a:cs typeface="Aria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5" name="Table 4">
            <a:extLst>
              <a:ext uri="{FF2B5EF4-FFF2-40B4-BE49-F238E27FC236}">
                <a16:creationId xmlns:a16="http://schemas.microsoft.com/office/drawing/2014/main" id="{5E8BF154-29FF-C6D9-C424-E6AEB72C70BA}"/>
              </a:ext>
            </a:extLst>
          </p:cNvPr>
          <p:cNvGraphicFramePr>
            <a:graphicFrameLocks noGrp="1"/>
          </p:cNvGraphicFramePr>
          <p:nvPr>
            <p:extLst>
              <p:ext uri="{D42A27DB-BD31-4B8C-83A1-F6EECF244321}">
                <p14:modId xmlns:p14="http://schemas.microsoft.com/office/powerpoint/2010/main" val="218519295"/>
              </p:ext>
            </p:extLst>
          </p:nvPr>
        </p:nvGraphicFramePr>
        <p:xfrm>
          <a:off x="762000" y="3132953"/>
          <a:ext cx="7620000" cy="226023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fontAlgn="b"/>
                      <a:r>
                        <a:rPr lang="en-US" sz="1600" kern="1200">
                          <a:solidFill>
                            <a:schemeClr val="tx2"/>
                          </a:solidFill>
                          <a:latin typeface="+mn-lt"/>
                          <a:ea typeface="+mn-ea"/>
                          <a:cs typeface="+mn-cs"/>
                        </a:rPr>
                        <a:t>At least 1.5% of the TO Load</a:t>
                      </a:r>
                    </a:p>
                  </a:txBody>
                  <a:tcPr marL="9525" marR="9525" marT="9525" marB="0" anchor="ctr"/>
                </a:tc>
                <a:tc>
                  <a:txBody>
                    <a:bodyPr/>
                    <a:lstStyle/>
                    <a:p>
                      <a:pPr algn="ctr" fontAlgn="b"/>
                      <a:r>
                        <a:rPr lang="en-US" sz="1600" b="0" kern="1200">
                          <a:solidFill>
                            <a:schemeClr val="tx2"/>
                          </a:solidFill>
                          <a:latin typeface="+mn-lt"/>
                          <a:ea typeface="+mn-ea"/>
                          <a:cs typeface="+mn-cs"/>
                        </a:rPr>
                        <a:t>90 seconds</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   A total of at least</a:t>
                      </a:r>
                      <a:r>
                        <a:rPr lang="en-US" sz="1600" kern="1200" baseline="0">
                          <a:solidFill>
                            <a:schemeClr val="tx2"/>
                          </a:solidFill>
                          <a:latin typeface="+mn-lt"/>
                          <a:ea typeface="+mn-ea"/>
                          <a:cs typeface="+mn-cs"/>
                        </a:rPr>
                        <a:t> 3.0% of the TO Load</a:t>
                      </a:r>
                      <a:r>
                        <a:rPr lang="en-US" sz="1600" kern="1200">
                          <a:solidFill>
                            <a:schemeClr val="tx2"/>
                          </a:solidFill>
                          <a:latin typeface="+mn-lt"/>
                          <a:ea typeface="+mn-ea"/>
                          <a:cs typeface="+mn-cs"/>
                        </a:rPr>
                        <a:t>	</a:t>
                      </a:r>
                    </a:p>
                  </a:txBody>
                  <a:tcPr marL="73025" marR="73025" anchor="ctr"/>
                </a:tc>
                <a:tc>
                  <a:txBody>
                    <a:bodyPr/>
                    <a:lstStyle/>
                    <a:p>
                      <a:pPr algn="ctr" fontAlgn="b"/>
                      <a:r>
                        <a:rPr lang="en-US" sz="1600" b="0" kern="1200">
                          <a:solidFill>
                            <a:schemeClr val="tx2"/>
                          </a:solidFill>
                          <a:latin typeface="+mn-lt"/>
                          <a:ea typeface="+mn-ea"/>
                          <a:cs typeface="+mn-cs"/>
                        </a:rPr>
                        <a:t>120 seconds</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a:r>
                        <a:rPr lang="en-US" sz="1600" kern="1200">
                          <a:solidFill>
                            <a:schemeClr val="tx2"/>
                          </a:solidFill>
                          <a:latin typeface="+mn-lt"/>
                          <a:ea typeface="+mn-ea"/>
                          <a:cs typeface="+mn-cs"/>
                        </a:rPr>
                        <a:t>A total of at least 4.5% of the TO Load</a:t>
                      </a:r>
                    </a:p>
                  </a:txBody>
                  <a:tcPr marL="73025" marR="73025" anchor="ctr"/>
                </a:tc>
                <a:tc>
                  <a:txBody>
                    <a:bodyPr/>
                    <a:lstStyle/>
                    <a:p>
                      <a:pPr algn="ctr" fontAlgn="b"/>
                      <a:r>
                        <a:rPr lang="en-US" sz="1600" b="0" kern="1200">
                          <a:solidFill>
                            <a:schemeClr val="tx2"/>
                          </a:solidFill>
                          <a:latin typeface="+mn-lt"/>
                          <a:ea typeface="+mn-ea"/>
                          <a:cs typeface="+mn-cs"/>
                        </a:rPr>
                        <a:t>150 seconds</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7991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023" y="4539241"/>
            <a:ext cx="8450982" cy="406683"/>
          </a:xfrm>
        </p:spPr>
        <p:txBody>
          <a:bodyPr lIns="91440" tIns="45720" rIns="91440" bIns="45720" anchor="t">
            <a:noAutofit/>
          </a:bodyPr>
          <a:lstStyle/>
          <a:p>
            <a:pPr marL="0" indent="0">
              <a:buNone/>
            </a:pPr>
            <a:r>
              <a:rPr lang="en-US" sz="1400"/>
              <a:t> </a:t>
            </a:r>
            <a:endParaRPr lang="en-US" sz="1400">
              <a:solidFill>
                <a:srgbClr val="5B6770"/>
              </a:solidFill>
              <a:cs typeface="Arial"/>
            </a:endParaRPr>
          </a:p>
        </p:txBody>
      </p:sp>
      <p:sp>
        <p:nvSpPr>
          <p:cNvPr id="3" name="Title 2"/>
          <p:cNvSpPr>
            <a:spLocks noGrp="1"/>
          </p:cNvSpPr>
          <p:nvPr>
            <p:ph type="title"/>
          </p:nvPr>
        </p:nvSpPr>
        <p:spPr>
          <a:xfrm>
            <a:off x="381000" y="243682"/>
            <a:ext cx="8458200" cy="734218"/>
          </a:xfrm>
        </p:spPr>
        <p:txBody>
          <a:bodyPr/>
          <a:lstStyle/>
          <a:p>
            <a:r>
              <a:rPr lang="en-US" sz="2000"/>
              <a:t>Survey Results – Anti-Stall UFLS Stages, NOGRR226 Implementation (In Progress)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83023" y="1794726"/>
            <a:ext cx="8450982" cy="3261462"/>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a:solidFill>
                  <a:schemeClr val="tx2"/>
                </a:solidFill>
              </a:rPr>
              <a:t>ERCOT TOs have begun implementation of the Supplemental/Anti-Stall UFLS Stages. Five TO Entities have submitted capability totaling: </a:t>
            </a:r>
          </a:p>
        </p:txBody>
      </p:sp>
      <p:graphicFrame>
        <p:nvGraphicFramePr>
          <p:cNvPr id="8" name="Table 7"/>
          <p:cNvGraphicFramePr>
            <a:graphicFrameLocks noGrp="1"/>
          </p:cNvGraphicFramePr>
          <p:nvPr>
            <p:extLst>
              <p:ext uri="{D42A27DB-BD31-4B8C-83A1-F6EECF244321}">
                <p14:modId xmlns:p14="http://schemas.microsoft.com/office/powerpoint/2010/main" val="2432509761"/>
              </p:ext>
            </p:extLst>
          </p:nvPr>
        </p:nvGraphicFramePr>
        <p:xfrm>
          <a:off x="2031332" y="2847525"/>
          <a:ext cx="5081335" cy="2434078"/>
        </p:xfrm>
        <a:graphic>
          <a:graphicData uri="http://schemas.openxmlformats.org/drawingml/2006/table">
            <a:tbl>
              <a:tblPr firstRow="1" bandRow="1">
                <a:tableStyleId>{5C22544A-7EE6-4342-B048-85BDC9FD1C3A}</a:tableStyleId>
              </a:tblPr>
              <a:tblGrid>
                <a:gridCol w="2792577">
                  <a:extLst>
                    <a:ext uri="{9D8B030D-6E8A-4147-A177-3AD203B41FA5}">
                      <a16:colId xmlns:a16="http://schemas.microsoft.com/office/drawing/2014/main" val="20001"/>
                    </a:ext>
                  </a:extLst>
                </a:gridCol>
                <a:gridCol w="1259936">
                  <a:extLst>
                    <a:ext uri="{9D8B030D-6E8A-4147-A177-3AD203B41FA5}">
                      <a16:colId xmlns:a16="http://schemas.microsoft.com/office/drawing/2014/main" val="20002"/>
                    </a:ext>
                  </a:extLst>
                </a:gridCol>
                <a:gridCol w="1028822">
                  <a:extLst>
                    <a:ext uri="{9D8B030D-6E8A-4147-A177-3AD203B41FA5}">
                      <a16:colId xmlns:a16="http://schemas.microsoft.com/office/drawing/2014/main" val="3622930267"/>
                    </a:ext>
                  </a:extLst>
                </a:gridCol>
              </a:tblGrid>
              <a:tr h="6651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59.5 HZ Timing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90839">
                <a:tc>
                  <a:txBody>
                    <a:bodyPr/>
                    <a:lstStyle/>
                    <a:p>
                      <a:pPr algn="ctr" fontAlgn="b"/>
                      <a:r>
                        <a:rPr lang="en-US" sz="1400" kern="1200">
                          <a:solidFill>
                            <a:schemeClr val="tx2"/>
                          </a:solidFill>
                          <a:latin typeface="+mn-lt"/>
                          <a:ea typeface="+mn-ea"/>
                          <a:cs typeface="+mn-cs"/>
                        </a:rPr>
                        <a:t>90 Sec</a:t>
                      </a:r>
                    </a:p>
                  </a:txBody>
                  <a:tcPr marL="9525" marR="9525" marT="9525" marB="0" anchor="ctr"/>
                </a:tc>
                <a:tc>
                  <a:txBody>
                    <a:bodyPr/>
                    <a:lstStyle/>
                    <a:p>
                      <a:pPr algn="ctr" fontAlgn="b"/>
                      <a:r>
                        <a:rPr lang="en-US" sz="1400" b="1" kern="1200">
                          <a:solidFill>
                            <a:schemeClr val="tx2"/>
                          </a:solidFill>
                          <a:latin typeface="+mn-lt"/>
                          <a:ea typeface="+mn-ea"/>
                          <a:cs typeface="+mn-cs"/>
                        </a:rPr>
                        <a:t>.31%</a:t>
                      </a:r>
                    </a:p>
                  </a:txBody>
                  <a:tcPr marL="9525" marR="9525" marT="9525" marB="0" anchor="ctr"/>
                </a:tc>
                <a:tc>
                  <a:txBody>
                    <a:bodyPr/>
                    <a:lstStyle/>
                    <a:p>
                      <a:pPr algn="ctr" fontAlgn="b"/>
                      <a:r>
                        <a:rPr lang="en-US" sz="1400" b="1">
                          <a:solidFill>
                            <a:schemeClr val="tx2"/>
                          </a:solidFill>
                        </a:rPr>
                        <a:t>160.12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908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  </a:t>
                      </a:r>
                      <a:r>
                        <a:rPr lang="en-US" sz="1400" kern="1200" baseline="0">
                          <a:solidFill>
                            <a:schemeClr val="tx2"/>
                          </a:solidFill>
                          <a:latin typeface="+mn-lt"/>
                          <a:ea typeface="+mn-ea"/>
                          <a:cs typeface="+mn-cs"/>
                        </a:rPr>
                        <a:t>120 Sec</a:t>
                      </a:r>
                      <a:r>
                        <a:rPr lang="en-US" sz="1400" kern="1200">
                          <a:solidFill>
                            <a:schemeClr val="tx2"/>
                          </a:solidFill>
                          <a:latin typeface="+mn-lt"/>
                          <a:ea typeface="+mn-ea"/>
                          <a:cs typeface="+mn-cs"/>
                        </a:rPr>
                        <a:t>	</a:t>
                      </a:r>
                    </a:p>
                  </a:txBody>
                  <a:tcPr marL="73025" marR="73025" anchor="ctr"/>
                </a:tc>
                <a:tc>
                  <a:txBody>
                    <a:bodyPr/>
                    <a:lstStyle/>
                    <a:p>
                      <a:pPr algn="ctr" fontAlgn="b"/>
                      <a:r>
                        <a:rPr lang="en-US" sz="1400" b="1" kern="1200">
                          <a:solidFill>
                            <a:schemeClr val="tx2"/>
                          </a:solidFill>
                          <a:latin typeface="+mn-lt"/>
                          <a:ea typeface="+mn-ea"/>
                          <a:cs typeface="+mn-cs"/>
                        </a:rPr>
                        <a:t>.53%</a:t>
                      </a:r>
                    </a:p>
                  </a:txBody>
                  <a:tcPr marL="9525" marR="9525" marT="9525" marB="0" anchor="ctr"/>
                </a:tc>
                <a:tc>
                  <a:txBody>
                    <a:bodyPr/>
                    <a:lstStyle/>
                    <a:p>
                      <a:pPr algn="ctr" fontAlgn="b"/>
                      <a:r>
                        <a:rPr lang="en-US" sz="1400" b="1">
                          <a:solidFill>
                            <a:schemeClr val="tx2"/>
                          </a:solidFill>
                        </a:rPr>
                        <a:t>116.01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r h="587202">
                <a:tc>
                  <a:txBody>
                    <a:bodyPr/>
                    <a:lstStyle/>
                    <a:p>
                      <a:pPr algn="ctr"/>
                      <a:r>
                        <a:rPr lang="en-US" sz="1400" kern="1200">
                          <a:solidFill>
                            <a:schemeClr val="tx2"/>
                          </a:solidFill>
                          <a:latin typeface="+mn-lt"/>
                          <a:ea typeface="+mn-ea"/>
                          <a:cs typeface="+mn-cs"/>
                        </a:rPr>
                        <a:t>150 Sec</a:t>
                      </a:r>
                    </a:p>
                  </a:txBody>
                  <a:tcPr marL="73025" marR="73025" anchor="ctr"/>
                </a:tc>
                <a:tc>
                  <a:txBody>
                    <a:bodyPr/>
                    <a:lstStyle/>
                    <a:p>
                      <a:pPr algn="ctr" fontAlgn="b"/>
                      <a:r>
                        <a:rPr lang="en-US" sz="1400" b="1" kern="1200">
                          <a:solidFill>
                            <a:schemeClr val="tx2"/>
                          </a:solidFill>
                          <a:latin typeface="+mn-lt"/>
                          <a:ea typeface="+mn-ea"/>
                          <a:cs typeface="+mn-cs"/>
                        </a:rPr>
                        <a:t>.73%</a:t>
                      </a:r>
                    </a:p>
                  </a:txBody>
                  <a:tcPr marL="9525" marR="9525" marT="9525" marB="0" anchor="ctr"/>
                </a:tc>
                <a:tc>
                  <a:txBody>
                    <a:bodyPr/>
                    <a:lstStyle/>
                    <a:p>
                      <a:pPr algn="ctr" fontAlgn="b"/>
                      <a:r>
                        <a:rPr lang="en-US" sz="1400" b="1">
                          <a:solidFill>
                            <a:schemeClr val="tx2"/>
                          </a:solidFill>
                        </a:rPr>
                        <a:t>103.64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197411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575C0-DB84-EBB7-391D-91934F63FBEF}"/>
              </a:ext>
            </a:extLst>
          </p:cNvPr>
          <p:cNvSpPr>
            <a:spLocks noGrp="1"/>
          </p:cNvSpPr>
          <p:nvPr>
            <p:ph type="title"/>
          </p:nvPr>
        </p:nvSpPr>
        <p:spPr/>
        <p:txBody>
          <a:bodyPr/>
          <a:lstStyle/>
          <a:p>
            <a:r>
              <a:rPr lang="en-US"/>
              <a:t>Conclusion	</a:t>
            </a:r>
          </a:p>
        </p:txBody>
      </p:sp>
      <p:sp>
        <p:nvSpPr>
          <p:cNvPr id="4" name="Slide Number Placeholder 3">
            <a:extLst>
              <a:ext uri="{FF2B5EF4-FFF2-40B4-BE49-F238E27FC236}">
                <a16:creationId xmlns:a16="http://schemas.microsoft.com/office/drawing/2014/main" id="{A84123FA-26D7-B02C-A006-6647376B58B9}"/>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8" name="Content Placeholder 7">
            <a:extLst>
              <a:ext uri="{FF2B5EF4-FFF2-40B4-BE49-F238E27FC236}">
                <a16:creationId xmlns:a16="http://schemas.microsoft.com/office/drawing/2014/main" id="{6947F6C1-9F1D-85FB-6F76-C7BD811B8A94}"/>
              </a:ext>
            </a:extLst>
          </p:cNvPr>
          <p:cNvSpPr>
            <a:spLocks noGrp="1"/>
          </p:cNvSpPr>
          <p:nvPr>
            <p:ph idx="1"/>
          </p:nvPr>
        </p:nvSpPr>
        <p:spPr>
          <a:xfrm>
            <a:off x="304800" y="970635"/>
            <a:ext cx="8534400" cy="5052221"/>
          </a:xfrm>
        </p:spPr>
        <p:txBody>
          <a:bodyPr lIns="91440" tIns="45720" rIns="91440" bIns="45720" anchor="t"/>
          <a:lstStyle/>
          <a:p>
            <a:pPr marL="0" indent="0">
              <a:buNone/>
            </a:pPr>
            <a:r>
              <a:rPr lang="en-US" sz="1400"/>
              <a:t>ERCOT Compliance appreciates all entities participation in the 2025 UFLS Survey. </a:t>
            </a:r>
            <a:endParaRPr lang="en-US" sz="1400">
              <a:cs typeface="Arial"/>
            </a:endParaRPr>
          </a:p>
          <a:p>
            <a:pPr marL="0" indent="0">
              <a:buNone/>
            </a:pPr>
            <a:endParaRPr lang="en-US" sz="1600">
              <a:cs typeface="Arial"/>
            </a:endParaRPr>
          </a:p>
          <a:p>
            <a:pPr marL="0" indent="0" algn="ctr">
              <a:buNone/>
            </a:pPr>
            <a:endParaRPr lang="en-US" sz="1600">
              <a:cs typeface="Arial"/>
            </a:endParaRPr>
          </a:p>
          <a:p>
            <a:pPr marL="0" indent="0" algn="ctr">
              <a:buNone/>
            </a:pPr>
            <a:endParaRPr lang="en-US" sz="1600">
              <a:cs typeface="Arial"/>
            </a:endParaRPr>
          </a:p>
          <a:p>
            <a:pPr marL="0" indent="0" algn="ctr">
              <a:buNone/>
            </a:pPr>
            <a:endParaRPr lang="en-US" sz="1600">
              <a:cs typeface="Arial"/>
            </a:endParaRPr>
          </a:p>
          <a:p>
            <a:pPr marL="0" indent="0" algn="ctr">
              <a:buNone/>
            </a:pPr>
            <a:endParaRPr lang="en-US" sz="1600">
              <a:cs typeface="Arial"/>
            </a:endParaRPr>
          </a:p>
          <a:p>
            <a:pPr marL="0" indent="0" algn="ctr">
              <a:buNone/>
            </a:pPr>
            <a:endParaRPr lang="en-US" sz="2800">
              <a:latin typeface="+mj-lt"/>
              <a:cs typeface="Arial"/>
            </a:endParaRPr>
          </a:p>
          <a:p>
            <a:pPr marL="0" indent="0" algn="ctr">
              <a:buNone/>
            </a:pPr>
            <a:r>
              <a:rPr lang="en-US" sz="2800">
                <a:latin typeface="+mj-lt"/>
                <a:cs typeface="Arial"/>
              </a:rPr>
              <a:t>Questions or Comments?</a:t>
            </a:r>
            <a:endParaRPr lang="en-US" sz="2800">
              <a:latin typeface="+mj-lt"/>
            </a:endParaRPr>
          </a:p>
          <a:p>
            <a:pPr marL="0" indent="0">
              <a:buNone/>
            </a:pPr>
            <a:endParaRPr lang="en-US" sz="1200"/>
          </a:p>
          <a:p>
            <a:pPr marL="0" indent="0">
              <a:buNone/>
            </a:pPr>
            <a:endParaRPr lang="en-US"/>
          </a:p>
        </p:txBody>
      </p:sp>
    </p:spTree>
    <p:extLst>
      <p:ext uri="{BB962C8B-B14F-4D97-AF65-F5344CB8AC3E}">
        <p14:creationId xmlns:p14="http://schemas.microsoft.com/office/powerpoint/2010/main" val="281026240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09EBECCB8E34590BF400895CD6BC0" ma:contentTypeVersion="15" ma:contentTypeDescription="Create a new document." ma:contentTypeScope="" ma:versionID="0a3c35d700ab66eed99290f314bacbeb">
  <xsd:schema xmlns:xsd="http://www.w3.org/2001/XMLSchema" xmlns:xs="http://www.w3.org/2001/XMLSchema" xmlns:p="http://schemas.microsoft.com/office/2006/metadata/properties" xmlns:ns2="54b9945b-bdc1-47d8-839f-cb700d43e85f" xmlns:ns3="fb345aca-afcc-41ce-93cb-87b3e88e776f" targetNamespace="http://schemas.microsoft.com/office/2006/metadata/properties" ma:root="true" ma:fieldsID="5371ec68b705dbe5b9957f7d9cdecf36" ns2:_="" ns3:_="">
    <xsd:import namespace="54b9945b-bdc1-47d8-839f-cb700d43e85f"/>
    <xsd:import namespace="fb345aca-afcc-41ce-93cb-87b3e88e77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element ref="ns2:Notes" minOccurs="0"/>
                <xsd:element ref="ns2:MediaServiceDateTaken" minOccurs="0"/>
                <xsd:element ref="ns2:JIRA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b9945b-bdc1-47d8-839f-cb700d43e8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Notes" ma:index="20" nillable="true" ma:displayName="Notes" ma:format="Dropdown" ma:internalName="Notes">
      <xsd:simpleType>
        <xsd:restriction base="dms:Note">
          <xsd:maxLength value="255"/>
        </xsd:restriction>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JIRAStatus" ma:index="22" nillable="true" ma:displayName="Status" ma:description="JIRA Ticket Status" ma:format="Dropdown" ma:internalName="JIRAStatus">
      <xsd:simpleType>
        <xsd:restriction base="dms:Choice">
          <xsd:enumeration value="In Progress"/>
          <xsd:enumeration value="Completed"/>
          <xsd:enumeration value="Recurring"/>
          <xsd:enumeration value="Not Started"/>
          <xsd:enumeration value="Posted As-Is"/>
          <xsd:enumeration value="Posted Updated"/>
          <xsd:enumeration value="Waiting for SME"/>
          <xsd:enumeration value="Verified in Seeq"/>
          <xsd:enumeration value="Added to Tracker"/>
        </xsd:restriction>
      </xsd:simpleType>
    </xsd:element>
  </xsd:schema>
  <xsd:schema xmlns:xsd="http://www.w3.org/2001/XMLSchema" xmlns:xs="http://www.w3.org/2001/XMLSchema" xmlns:dms="http://schemas.microsoft.com/office/2006/documentManagement/types" xmlns:pc="http://schemas.microsoft.com/office/infopath/2007/PartnerControls" targetNamespace="fb345aca-afcc-41ce-93cb-87b3e88e77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f05ccff7-e949-445a-8aca-0ad7629958f3}" ma:internalName="TaxCatchAll" ma:showField="CatchAllData" ma:web="fb345aca-afcc-41ce-93cb-87b3e88e776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4b9945b-bdc1-47d8-839f-cb700d43e85f">
      <Terms xmlns="http://schemas.microsoft.com/office/infopath/2007/PartnerControls"/>
    </lcf76f155ced4ddcb4097134ff3c332f>
    <TaxCatchAll xmlns="fb345aca-afcc-41ce-93cb-87b3e88e776f" xsi:nil="true"/>
    <Notes xmlns="54b9945b-bdc1-47d8-839f-cb700d43e85f" xsi:nil="true"/>
    <JIRAStatus xmlns="54b9945b-bdc1-47d8-839f-cb700d43e85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62F21F-F961-4AE0-9E5F-58F32B207084}">
  <ds:schemaRefs>
    <ds:schemaRef ds:uri="54b9945b-bdc1-47d8-839f-cb700d43e85f"/>
    <ds:schemaRef ds:uri="fb345aca-afcc-41ce-93cb-87b3e88e776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http://purl.org/dc/terms/"/>
    <ds:schemaRef ds:uri="http://schemas.microsoft.com/office/2006/documentManagement/types"/>
    <ds:schemaRef ds:uri="http://schemas.microsoft.com/office/infopath/2007/PartnerControls"/>
    <ds:schemaRef ds:uri="fb345aca-afcc-41ce-93cb-87b3e88e776f"/>
    <ds:schemaRef ds:uri="54b9945b-bdc1-47d8-839f-cb700d43e85f"/>
    <ds:schemaRef ds:uri="http://www.w3.org/XML/1998/namespac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C70B54FF-97B3-4583-89A8-6B83542E2C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TotalTime>
  <Words>1042</Words>
  <Application>Microsoft Office PowerPoint</Application>
  <PresentationFormat>On-screen Show (4:3)</PresentationFormat>
  <Paragraphs>173</Paragraphs>
  <Slides>9</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1_Custom Design</vt:lpstr>
      <vt:lpstr>Office Theme</vt:lpstr>
      <vt:lpstr>PowerPoint Presentation</vt:lpstr>
      <vt:lpstr>Background on the ERCOT UFLS Survey and Requirements</vt:lpstr>
      <vt:lpstr>2025 UFLS Survey Activity Timeline</vt:lpstr>
      <vt:lpstr>Survey Results</vt:lpstr>
      <vt:lpstr>Annual UFLS Survey – Standard UFLS Stages, NOGRR247</vt:lpstr>
      <vt:lpstr>Survey Results – Standard UFLS Stages, NOGRR247 Implementation (In Progress)</vt:lpstr>
      <vt:lpstr>Annual UFLS Survey – Anti-Stall UFLS Stages, NOGRR226</vt:lpstr>
      <vt:lpstr>Survey Results – Anti-Stall UFLS Stages, NOGRR226 Implementation (In Progress)</vt:lpstr>
      <vt:lpstr>Conclusion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Pedigo, Jake</cp:lastModifiedBy>
  <cp:revision>1</cp:revision>
  <cp:lastPrinted>2016-01-21T20:53:15Z</cp:lastPrinted>
  <dcterms:created xsi:type="dcterms:W3CDTF">2016-01-21T15:20:31Z</dcterms:created>
  <dcterms:modified xsi:type="dcterms:W3CDTF">2025-09-10T15:59:34Z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0x010100B2B09EBECCB8E34590BF400895CD6BC0</vt:lpwstr>
  </property>
  <property fmtid="{D5CDD505-2E9C-101B-9397-08002B2CF9AE}" pid="3" name="MediaServiceImageTags">
    <vt:lpwstr/>
  </property>
  <property fmtid="{D5CDD505-2E9C-101B-9397-08002B2CF9AE}" pid="4" name="Information Classification">
    <vt:lpwstr>ERCOT Limited</vt:lpwstr>
  </property>
  <property fmtid="{D5CDD505-2E9C-101B-9397-08002B2CF9AE}" pid="5" name="ReviewStatus">
    <vt:lpwstr>(2) Normal</vt:lpwstr>
  </property>
  <property fmtid="{D5CDD505-2E9C-101B-9397-08002B2CF9AE}" pid="6" name="MSIP_Label_7084cbda-52b8-46fb-a7b7-cb5bd465ed85_Enabled">
    <vt:lpwstr>true</vt:lpwstr>
  </property>
  <property fmtid="{D5CDD505-2E9C-101B-9397-08002B2CF9AE}" pid="7" name="MSIP_Label_7084cbda-52b8-46fb-a7b7-cb5bd465ed85_SetDate">
    <vt:lpwstr>2023-07-13T14:01:48Z</vt:lpwstr>
  </property>
  <property fmtid="{D5CDD505-2E9C-101B-9397-08002B2CF9AE}" pid="8" name="MSIP_Label_7084cbda-52b8-46fb-a7b7-cb5bd465ed85_Method">
    <vt:lpwstr>Standard</vt:lpwstr>
  </property>
  <property fmtid="{D5CDD505-2E9C-101B-9397-08002B2CF9AE}" pid="9" name="MSIP_Label_7084cbda-52b8-46fb-a7b7-cb5bd465ed85_Name">
    <vt:lpwstr>Internal</vt:lpwstr>
  </property>
  <property fmtid="{D5CDD505-2E9C-101B-9397-08002B2CF9AE}" pid="10" name="MSIP_Label_7084cbda-52b8-46fb-a7b7-cb5bd465ed85_SiteId">
    <vt:lpwstr>0afb747d-bff7-4596-a9fc-950ef9e0ec45</vt:lpwstr>
  </property>
  <property fmtid="{D5CDD505-2E9C-101B-9397-08002B2CF9AE}" pid="11" name="MSIP_Label_7084cbda-52b8-46fb-a7b7-cb5bd465ed85_ActionId">
    <vt:lpwstr>f10e60c5-f470-418f-9a83-d4d38226face</vt:lpwstr>
  </property>
  <property fmtid="{D5CDD505-2E9C-101B-9397-08002B2CF9AE}" pid="12" name="MSIP_Label_7084cbda-52b8-46fb-a7b7-cb5bd465ed85_ContentBits">
    <vt:lpwstr>0</vt:lpwstr>
  </property>
</Properties>
</file>